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262" r:id="rId5"/>
    <p:sldId id="263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D4FF"/>
    <a:srgbClr val="0070C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69576D-F83F-C8A5-8B42-1025858D4E3E}" v="4" dt="2025-06-23T07:37:09.507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e Donaldson" userId="S::ndonaldson@featherstone.academy::833a5ace-3fc4-4985-bfd8-38fd686de0ad" providerId="AD" clId="Web-{F1924053-5103-C0A7-962F-6E9269DFAA67}"/>
    <pc:docChg chg="modSld">
      <pc:chgData name="Nicole Donaldson" userId="S::ndonaldson@featherstone.academy::833a5ace-3fc4-4985-bfd8-38fd686de0ad" providerId="AD" clId="Web-{F1924053-5103-C0A7-962F-6E9269DFAA67}" dt="2025-06-18T09:31:25.403" v="1" actId="1076"/>
      <pc:docMkLst>
        <pc:docMk/>
      </pc:docMkLst>
      <pc:sldChg chg="modSp">
        <pc:chgData name="Nicole Donaldson" userId="S::ndonaldson@featherstone.academy::833a5ace-3fc4-4985-bfd8-38fd686de0ad" providerId="AD" clId="Web-{F1924053-5103-C0A7-962F-6E9269DFAA67}" dt="2025-06-18T09:31:25.403" v="1" actId="1076"/>
        <pc:sldMkLst>
          <pc:docMk/>
          <pc:sldMk cId="1149629739" sldId="262"/>
        </pc:sldMkLst>
        <pc:picChg chg="mod">
          <ac:chgData name="Nicole Donaldson" userId="S::ndonaldson@featherstone.academy::833a5ace-3fc4-4985-bfd8-38fd686de0ad" providerId="AD" clId="Web-{F1924053-5103-C0A7-962F-6E9269DFAA67}" dt="2025-06-18T09:31:25.403" v="1" actId="1076"/>
          <ac:picMkLst>
            <pc:docMk/>
            <pc:sldMk cId="1149629739" sldId="262"/>
            <ac:picMk id="1028" creationId="{59C52A18-F9A0-6904-6EC9-65C9DBBFBEEA}"/>
          </ac:picMkLst>
        </pc:picChg>
      </pc:sldChg>
    </pc:docChg>
  </pc:docChgLst>
  <pc:docChgLst>
    <pc:chgData name="Nicole Donaldson" userId="833a5ace-3fc4-4985-bfd8-38fd686de0ad" providerId="ADAL" clId="{897671C5-E1A1-4AC8-936D-CAF6B9B87C9B}"/>
    <pc:docChg chg="undo redo custSel addSld modSld">
      <pc:chgData name="Nicole Donaldson" userId="833a5ace-3fc4-4985-bfd8-38fd686de0ad" providerId="ADAL" clId="{897671C5-E1A1-4AC8-936D-CAF6B9B87C9B}" dt="2025-06-12T14:52:28.883" v="1448" actId="1076"/>
      <pc:docMkLst>
        <pc:docMk/>
      </pc:docMkLst>
      <pc:sldChg chg="addSp delSp modSp mod">
        <pc:chgData name="Nicole Donaldson" userId="833a5ace-3fc4-4985-bfd8-38fd686de0ad" providerId="ADAL" clId="{897671C5-E1A1-4AC8-936D-CAF6B9B87C9B}" dt="2025-06-12T11:38:50.838" v="832" actId="1036"/>
        <pc:sldMkLst>
          <pc:docMk/>
          <pc:sldMk cId="1149629739" sldId="262"/>
        </pc:sldMkLst>
        <pc:spChg chg="add del mod">
          <ac:chgData name="Nicole Donaldson" userId="833a5ace-3fc4-4985-bfd8-38fd686de0ad" providerId="ADAL" clId="{897671C5-E1A1-4AC8-936D-CAF6B9B87C9B}" dt="2025-06-12T10:09:29.111" v="499" actId="478"/>
          <ac:spMkLst>
            <pc:docMk/>
            <pc:sldMk cId="1149629739" sldId="262"/>
            <ac:spMk id="8" creationId="{8B9D3432-4F72-A2EB-3BB1-66D2C04C4680}"/>
          </ac:spMkLst>
        </pc:spChg>
        <pc:spChg chg="add del mod">
          <ac:chgData name="Nicole Donaldson" userId="833a5ace-3fc4-4985-bfd8-38fd686de0ad" providerId="ADAL" clId="{897671C5-E1A1-4AC8-936D-CAF6B9B87C9B}" dt="2025-06-12T10:11:57.244" v="521" actId="478"/>
          <ac:spMkLst>
            <pc:docMk/>
            <pc:sldMk cId="1149629739" sldId="262"/>
            <ac:spMk id="9" creationId="{6D767431-006E-AACB-2EB1-880D73557893}"/>
          </ac:spMkLst>
        </pc:spChg>
        <pc:spChg chg="add del mod">
          <ac:chgData name="Nicole Donaldson" userId="833a5ace-3fc4-4985-bfd8-38fd686de0ad" providerId="ADAL" clId="{897671C5-E1A1-4AC8-936D-CAF6B9B87C9B}" dt="2025-06-12T10:11:57.244" v="521" actId="478"/>
          <ac:spMkLst>
            <pc:docMk/>
            <pc:sldMk cId="1149629739" sldId="262"/>
            <ac:spMk id="10" creationId="{67168C89-92D6-6BEA-8EA6-2E84D34E755D}"/>
          </ac:spMkLst>
        </pc:spChg>
        <pc:spChg chg="add del mod">
          <ac:chgData name="Nicole Donaldson" userId="833a5ace-3fc4-4985-bfd8-38fd686de0ad" providerId="ADAL" clId="{897671C5-E1A1-4AC8-936D-CAF6B9B87C9B}" dt="2025-06-12T10:11:57.244" v="521" actId="478"/>
          <ac:spMkLst>
            <pc:docMk/>
            <pc:sldMk cId="1149629739" sldId="262"/>
            <ac:spMk id="11" creationId="{70404C7C-D2B8-194D-1B18-D146948DB371}"/>
          </ac:spMkLst>
        </pc:spChg>
        <pc:spChg chg="add del mod">
          <ac:chgData name="Nicole Donaldson" userId="833a5ace-3fc4-4985-bfd8-38fd686de0ad" providerId="ADAL" clId="{897671C5-E1A1-4AC8-936D-CAF6B9B87C9B}" dt="2025-06-12T10:11:57.244" v="521" actId="478"/>
          <ac:spMkLst>
            <pc:docMk/>
            <pc:sldMk cId="1149629739" sldId="262"/>
            <ac:spMk id="12" creationId="{94C55680-F6AE-3AB5-8813-566D8A21EC70}"/>
          </ac:spMkLst>
        </pc:spChg>
        <pc:spChg chg="add del mod">
          <ac:chgData name="Nicole Donaldson" userId="833a5ace-3fc4-4985-bfd8-38fd686de0ad" providerId="ADAL" clId="{897671C5-E1A1-4AC8-936D-CAF6B9B87C9B}" dt="2025-06-12T10:11:57.244" v="521" actId="478"/>
          <ac:spMkLst>
            <pc:docMk/>
            <pc:sldMk cId="1149629739" sldId="262"/>
            <ac:spMk id="13" creationId="{EAA2C666-60E7-8CB9-7FB5-9F1682667570}"/>
          </ac:spMkLst>
        </pc:spChg>
        <pc:spChg chg="add mod">
          <ac:chgData name="Nicole Donaldson" userId="833a5ace-3fc4-4985-bfd8-38fd686de0ad" providerId="ADAL" clId="{897671C5-E1A1-4AC8-936D-CAF6B9B87C9B}" dt="2025-06-12T10:32:33.966" v="812" actId="20577"/>
          <ac:spMkLst>
            <pc:docMk/>
            <pc:sldMk cId="1149629739" sldId="262"/>
            <ac:spMk id="15" creationId="{65FF8818-17AC-B0F3-1191-1712521D51A8}"/>
          </ac:spMkLst>
        </pc:spChg>
        <pc:spChg chg="add mod">
          <ac:chgData name="Nicole Donaldson" userId="833a5ace-3fc4-4985-bfd8-38fd686de0ad" providerId="ADAL" clId="{897671C5-E1A1-4AC8-936D-CAF6B9B87C9B}" dt="2025-06-12T10:32:35.790" v="813" actId="20577"/>
          <ac:spMkLst>
            <pc:docMk/>
            <pc:sldMk cId="1149629739" sldId="262"/>
            <ac:spMk id="17" creationId="{8125C67B-F3CB-48F7-A52E-DAD1DB1CF481}"/>
          </ac:spMkLst>
        </pc:spChg>
        <pc:spChg chg="add mod">
          <ac:chgData name="Nicole Donaldson" userId="833a5ace-3fc4-4985-bfd8-38fd686de0ad" providerId="ADAL" clId="{897671C5-E1A1-4AC8-936D-CAF6B9B87C9B}" dt="2025-06-12T10:25:11.175" v="716" actId="13822"/>
          <ac:spMkLst>
            <pc:docMk/>
            <pc:sldMk cId="1149629739" sldId="262"/>
            <ac:spMk id="18" creationId="{24F1829E-E44B-AA4D-22EF-7E337ADC61B4}"/>
          </ac:spMkLst>
        </pc:spChg>
        <pc:spChg chg="add mod">
          <ac:chgData name="Nicole Donaldson" userId="833a5ace-3fc4-4985-bfd8-38fd686de0ad" providerId="ADAL" clId="{897671C5-E1A1-4AC8-936D-CAF6B9B87C9B}" dt="2025-06-12T10:25:11.175" v="716" actId="13822"/>
          <ac:spMkLst>
            <pc:docMk/>
            <pc:sldMk cId="1149629739" sldId="262"/>
            <ac:spMk id="19" creationId="{85E5A91B-EC5E-3F26-92EA-C398E03713C6}"/>
          </ac:spMkLst>
        </pc:spChg>
        <pc:spChg chg="add mod">
          <ac:chgData name="Nicole Donaldson" userId="833a5ace-3fc4-4985-bfd8-38fd686de0ad" providerId="ADAL" clId="{897671C5-E1A1-4AC8-936D-CAF6B9B87C9B}" dt="2025-06-12T10:32:38.038" v="814" actId="20577"/>
          <ac:spMkLst>
            <pc:docMk/>
            <pc:sldMk cId="1149629739" sldId="262"/>
            <ac:spMk id="20" creationId="{6ED9F7FE-1CB6-3025-81F6-BE41268C26EB}"/>
          </ac:spMkLst>
        </pc:spChg>
        <pc:spChg chg="add mod">
          <ac:chgData name="Nicole Donaldson" userId="833a5ace-3fc4-4985-bfd8-38fd686de0ad" providerId="ADAL" clId="{897671C5-E1A1-4AC8-936D-CAF6B9B87C9B}" dt="2025-06-12T10:32:42.581" v="815" actId="20577"/>
          <ac:spMkLst>
            <pc:docMk/>
            <pc:sldMk cId="1149629739" sldId="262"/>
            <ac:spMk id="21" creationId="{89BFF02D-C9E3-3EF6-D85F-8C6F4D88E835}"/>
          </ac:spMkLst>
        </pc:spChg>
        <pc:spChg chg="add mod">
          <ac:chgData name="Nicole Donaldson" userId="833a5ace-3fc4-4985-bfd8-38fd686de0ad" providerId="ADAL" clId="{897671C5-E1A1-4AC8-936D-CAF6B9B87C9B}" dt="2025-06-12T10:32:45.026" v="817" actId="20577"/>
          <ac:spMkLst>
            <pc:docMk/>
            <pc:sldMk cId="1149629739" sldId="262"/>
            <ac:spMk id="23" creationId="{58651054-FF84-AF60-1253-FA6931E2C0B9}"/>
          </ac:spMkLst>
        </pc:spChg>
        <pc:spChg chg="add mod">
          <ac:chgData name="Nicole Donaldson" userId="833a5ace-3fc4-4985-bfd8-38fd686de0ad" providerId="ADAL" clId="{897671C5-E1A1-4AC8-936D-CAF6B9B87C9B}" dt="2025-06-12T10:32:46.858" v="819" actId="20577"/>
          <ac:spMkLst>
            <pc:docMk/>
            <pc:sldMk cId="1149629739" sldId="262"/>
            <ac:spMk id="24" creationId="{75685372-E1EE-40E4-B06E-07B3FBFD4047}"/>
          </ac:spMkLst>
        </pc:spChg>
        <pc:spChg chg="add mod">
          <ac:chgData name="Nicole Donaldson" userId="833a5ace-3fc4-4985-bfd8-38fd686de0ad" providerId="ADAL" clId="{897671C5-E1A1-4AC8-936D-CAF6B9B87C9B}" dt="2025-06-12T10:33:03.546" v="830" actId="20577"/>
          <ac:spMkLst>
            <pc:docMk/>
            <pc:sldMk cId="1149629739" sldId="262"/>
            <ac:spMk id="25" creationId="{E7D4AE1D-49DE-8FE7-3A33-E73436C6760B}"/>
          </ac:spMkLst>
        </pc:spChg>
        <pc:spChg chg="add mod">
          <ac:chgData name="Nicole Donaldson" userId="833a5ace-3fc4-4985-bfd8-38fd686de0ad" providerId="ADAL" clId="{897671C5-E1A1-4AC8-936D-CAF6B9B87C9B}" dt="2025-06-12T10:33:01.385" v="828" actId="20577"/>
          <ac:spMkLst>
            <pc:docMk/>
            <pc:sldMk cId="1149629739" sldId="262"/>
            <ac:spMk id="26" creationId="{C94C4EA7-A0F8-97EC-DFC2-993091EE8392}"/>
          </ac:spMkLst>
        </pc:spChg>
        <pc:spChg chg="add mod">
          <ac:chgData name="Nicole Donaldson" userId="833a5ace-3fc4-4985-bfd8-38fd686de0ad" providerId="ADAL" clId="{897671C5-E1A1-4AC8-936D-CAF6B9B87C9B}" dt="2025-06-12T10:32:59.202" v="826" actId="20577"/>
          <ac:spMkLst>
            <pc:docMk/>
            <pc:sldMk cId="1149629739" sldId="262"/>
            <ac:spMk id="27" creationId="{5EF8D780-4833-B836-EC9D-5DF6BBCB32E5}"/>
          </ac:spMkLst>
        </pc:spChg>
        <pc:spChg chg="add mod">
          <ac:chgData name="Nicole Donaldson" userId="833a5ace-3fc4-4985-bfd8-38fd686de0ad" providerId="ADAL" clId="{897671C5-E1A1-4AC8-936D-CAF6B9B87C9B}" dt="2025-06-12T10:32:54.801" v="824" actId="20577"/>
          <ac:spMkLst>
            <pc:docMk/>
            <pc:sldMk cId="1149629739" sldId="262"/>
            <ac:spMk id="28" creationId="{DE18A00C-F4E8-F810-0167-A379FCF3A4E4}"/>
          </ac:spMkLst>
        </pc:spChg>
        <pc:spChg chg="mod topLvl">
          <ac:chgData name="Nicole Donaldson" userId="833a5ace-3fc4-4985-bfd8-38fd686de0ad" providerId="ADAL" clId="{897671C5-E1A1-4AC8-936D-CAF6B9B87C9B}" dt="2025-06-12T10:00:27.202" v="176" actId="207"/>
          <ac:spMkLst>
            <pc:docMk/>
            <pc:sldMk cId="1149629739" sldId="262"/>
            <ac:spMk id="31" creationId="{17CFB2FD-EE70-47A0-8548-948D72F7DF48}"/>
          </ac:spMkLst>
        </pc:spChg>
        <pc:spChg chg="add mod">
          <ac:chgData name="Nicole Donaldson" userId="833a5ace-3fc4-4985-bfd8-38fd686de0ad" providerId="ADAL" clId="{897671C5-E1A1-4AC8-936D-CAF6B9B87C9B}" dt="2025-06-12T10:32:53.041" v="822" actId="20577"/>
          <ac:spMkLst>
            <pc:docMk/>
            <pc:sldMk cId="1149629739" sldId="262"/>
            <ac:spMk id="32" creationId="{C706CCCB-01D8-B2F5-0178-1A03DA4C4DD0}"/>
          </ac:spMkLst>
        </pc:spChg>
        <pc:spChg chg="add mod">
          <ac:chgData name="Nicole Donaldson" userId="833a5ace-3fc4-4985-bfd8-38fd686de0ad" providerId="ADAL" clId="{897671C5-E1A1-4AC8-936D-CAF6B9B87C9B}" dt="2025-06-12T10:32:50.554" v="820" actId="20577"/>
          <ac:spMkLst>
            <pc:docMk/>
            <pc:sldMk cId="1149629739" sldId="262"/>
            <ac:spMk id="33" creationId="{FA190781-2D0B-90A7-B104-F535B6CF9544}"/>
          </ac:spMkLst>
        </pc:spChg>
        <pc:spChg chg="add mod">
          <ac:chgData name="Nicole Donaldson" userId="833a5ace-3fc4-4985-bfd8-38fd686de0ad" providerId="ADAL" clId="{897671C5-E1A1-4AC8-936D-CAF6B9B87C9B}" dt="2025-06-12T10:25:11.175" v="716" actId="13822"/>
          <ac:spMkLst>
            <pc:docMk/>
            <pc:sldMk cId="1149629739" sldId="262"/>
            <ac:spMk id="36" creationId="{C42AF0C6-76E2-5A3D-6B20-B01C3D865148}"/>
          </ac:spMkLst>
        </pc:spChg>
        <pc:spChg chg="add mod">
          <ac:chgData name="Nicole Donaldson" userId="833a5ace-3fc4-4985-bfd8-38fd686de0ad" providerId="ADAL" clId="{897671C5-E1A1-4AC8-936D-CAF6B9B87C9B}" dt="2025-06-12T10:28:29.230" v="769"/>
          <ac:spMkLst>
            <pc:docMk/>
            <pc:sldMk cId="1149629739" sldId="262"/>
            <ac:spMk id="37" creationId="{2BFAE3A9-0506-3135-D9FF-E98DBE7054B2}"/>
          </ac:spMkLst>
        </pc:spChg>
        <pc:spChg chg="add mod">
          <ac:chgData name="Nicole Donaldson" userId="833a5ace-3fc4-4985-bfd8-38fd686de0ad" providerId="ADAL" clId="{897671C5-E1A1-4AC8-936D-CAF6B9B87C9B}" dt="2025-06-12T10:02:53.083" v="320" actId="1076"/>
          <ac:spMkLst>
            <pc:docMk/>
            <pc:sldMk cId="1149629739" sldId="262"/>
            <ac:spMk id="40" creationId="{ABAA83DE-3453-C1D8-4D44-E3565A0112FC}"/>
          </ac:spMkLst>
        </pc:spChg>
        <pc:spChg chg="mod topLvl">
          <ac:chgData name="Nicole Donaldson" userId="833a5ace-3fc4-4985-bfd8-38fd686de0ad" providerId="ADAL" clId="{897671C5-E1A1-4AC8-936D-CAF6B9B87C9B}" dt="2025-06-12T10:00:09.039" v="174" actId="1035"/>
          <ac:spMkLst>
            <pc:docMk/>
            <pc:sldMk cId="1149629739" sldId="262"/>
            <ac:spMk id="44" creationId="{8DA991EB-DE3A-C06F-15F4-3F4C501A80B4}"/>
          </ac:spMkLst>
        </pc:spChg>
        <pc:spChg chg="mod">
          <ac:chgData name="Nicole Donaldson" userId="833a5ace-3fc4-4985-bfd8-38fd686de0ad" providerId="ADAL" clId="{897671C5-E1A1-4AC8-936D-CAF6B9B87C9B}" dt="2025-06-12T10:25:11.175" v="716" actId="13822"/>
          <ac:spMkLst>
            <pc:docMk/>
            <pc:sldMk cId="1149629739" sldId="262"/>
            <ac:spMk id="46" creationId="{8255BB5A-938C-483E-8835-916273A45720}"/>
          </ac:spMkLst>
        </pc:spChg>
        <pc:spChg chg="add del mod">
          <ac:chgData name="Nicole Donaldson" userId="833a5ace-3fc4-4985-bfd8-38fd686de0ad" providerId="ADAL" clId="{897671C5-E1A1-4AC8-936D-CAF6B9B87C9B}" dt="2025-06-12T10:04:27.921" v="343" actId="478"/>
          <ac:spMkLst>
            <pc:docMk/>
            <pc:sldMk cId="1149629739" sldId="262"/>
            <ac:spMk id="47" creationId="{8955A9CD-36AC-23F1-D8D0-B84CF26DB5AB}"/>
          </ac:spMkLst>
        </pc:spChg>
        <pc:spChg chg="add del mod">
          <ac:chgData name="Nicole Donaldson" userId="833a5ace-3fc4-4985-bfd8-38fd686de0ad" providerId="ADAL" clId="{897671C5-E1A1-4AC8-936D-CAF6B9B87C9B}" dt="2025-06-12T10:04:36.257" v="347" actId="478"/>
          <ac:spMkLst>
            <pc:docMk/>
            <pc:sldMk cId="1149629739" sldId="262"/>
            <ac:spMk id="50" creationId="{E9734CB4-DDA4-BF78-F020-BE5231FADA91}"/>
          </ac:spMkLst>
        </pc:spChg>
        <pc:spChg chg="add del mod">
          <ac:chgData name="Nicole Donaldson" userId="833a5ace-3fc4-4985-bfd8-38fd686de0ad" providerId="ADAL" clId="{897671C5-E1A1-4AC8-936D-CAF6B9B87C9B}" dt="2025-06-12T10:04:46.521" v="350" actId="478"/>
          <ac:spMkLst>
            <pc:docMk/>
            <pc:sldMk cId="1149629739" sldId="262"/>
            <ac:spMk id="51" creationId="{2A1EF27D-0A83-28CC-10EA-C652759D5A7E}"/>
          </ac:spMkLst>
        </pc:spChg>
        <pc:spChg chg="add del mod">
          <ac:chgData name="Nicole Donaldson" userId="833a5ace-3fc4-4985-bfd8-38fd686de0ad" providerId="ADAL" clId="{897671C5-E1A1-4AC8-936D-CAF6B9B87C9B}" dt="2025-06-12T10:04:47.657" v="351" actId="478"/>
          <ac:spMkLst>
            <pc:docMk/>
            <pc:sldMk cId="1149629739" sldId="262"/>
            <ac:spMk id="52" creationId="{4947C017-4F5F-4600-C0E7-26F4012252D1}"/>
          </ac:spMkLst>
        </pc:spChg>
        <pc:spChg chg="add del mod">
          <ac:chgData name="Nicole Donaldson" userId="833a5ace-3fc4-4985-bfd8-38fd686de0ad" providerId="ADAL" clId="{897671C5-E1A1-4AC8-936D-CAF6B9B87C9B}" dt="2025-06-12T10:04:48.057" v="352" actId="478"/>
          <ac:spMkLst>
            <pc:docMk/>
            <pc:sldMk cId="1149629739" sldId="262"/>
            <ac:spMk id="54" creationId="{D3EE23EA-56D8-78EE-37C7-2F3A0A83C89E}"/>
          </ac:spMkLst>
        </pc:spChg>
        <pc:spChg chg="add del mod">
          <ac:chgData name="Nicole Donaldson" userId="833a5ace-3fc4-4985-bfd8-38fd686de0ad" providerId="ADAL" clId="{897671C5-E1A1-4AC8-936D-CAF6B9B87C9B}" dt="2025-06-12T10:04:49.433" v="353" actId="478"/>
          <ac:spMkLst>
            <pc:docMk/>
            <pc:sldMk cId="1149629739" sldId="262"/>
            <ac:spMk id="55" creationId="{CCE927C5-0A8A-D9F3-6AA6-6C8462922D64}"/>
          </ac:spMkLst>
        </pc:spChg>
        <pc:spChg chg="mod topLvl">
          <ac:chgData name="Nicole Donaldson" userId="833a5ace-3fc4-4985-bfd8-38fd686de0ad" providerId="ADAL" clId="{897671C5-E1A1-4AC8-936D-CAF6B9B87C9B}" dt="2025-06-12T10:15:16.770" v="588" actId="1035"/>
          <ac:spMkLst>
            <pc:docMk/>
            <pc:sldMk cId="1149629739" sldId="262"/>
            <ac:spMk id="65" creationId="{7C5EC63E-C6B3-5542-62F9-F3307AF1F58B}"/>
          </ac:spMkLst>
        </pc:spChg>
        <pc:spChg chg="add del mod">
          <ac:chgData name="Nicole Donaldson" userId="833a5ace-3fc4-4985-bfd8-38fd686de0ad" providerId="ADAL" clId="{897671C5-E1A1-4AC8-936D-CAF6B9B87C9B}" dt="2025-06-12T10:12:17.437" v="526" actId="478"/>
          <ac:spMkLst>
            <pc:docMk/>
            <pc:sldMk cId="1149629739" sldId="262"/>
            <ac:spMk id="67" creationId="{83281C2E-C4AA-52AC-45A9-F29DECB01283}"/>
          </ac:spMkLst>
        </pc:spChg>
        <pc:spChg chg="add del mod">
          <ac:chgData name="Nicole Donaldson" userId="833a5ace-3fc4-4985-bfd8-38fd686de0ad" providerId="ADAL" clId="{897671C5-E1A1-4AC8-936D-CAF6B9B87C9B}" dt="2025-06-11T17:17:48.515" v="117" actId="478"/>
          <ac:spMkLst>
            <pc:docMk/>
            <pc:sldMk cId="1149629739" sldId="262"/>
            <ac:spMk id="69" creationId="{6BBA90B2-6F1A-57DA-EA2A-3AE10B47601D}"/>
          </ac:spMkLst>
        </pc:spChg>
        <pc:spChg chg="del mod">
          <ac:chgData name="Nicole Donaldson" userId="833a5ace-3fc4-4985-bfd8-38fd686de0ad" providerId="ADAL" clId="{897671C5-E1A1-4AC8-936D-CAF6B9B87C9B}" dt="2025-06-12T10:28:30.459" v="770" actId="478"/>
          <ac:spMkLst>
            <pc:docMk/>
            <pc:sldMk cId="1149629739" sldId="262"/>
            <ac:spMk id="70" creationId="{261D3833-99AF-48E8-AC5A-3D24C216E28D}"/>
          </ac:spMkLst>
        </pc:spChg>
        <pc:spChg chg="add del mod">
          <ac:chgData name="Nicole Donaldson" userId="833a5ace-3fc4-4985-bfd8-38fd686de0ad" providerId="ADAL" clId="{897671C5-E1A1-4AC8-936D-CAF6B9B87C9B}" dt="2025-06-12T10:12:17.437" v="526" actId="478"/>
          <ac:spMkLst>
            <pc:docMk/>
            <pc:sldMk cId="1149629739" sldId="262"/>
            <ac:spMk id="71" creationId="{E59F1DDD-6405-7AEF-34A1-030C41056B56}"/>
          </ac:spMkLst>
        </pc:spChg>
        <pc:spChg chg="add del mod">
          <ac:chgData name="Nicole Donaldson" userId="833a5ace-3fc4-4985-bfd8-38fd686de0ad" providerId="ADAL" clId="{897671C5-E1A1-4AC8-936D-CAF6B9B87C9B}" dt="2025-06-12T10:12:17.437" v="526" actId="478"/>
          <ac:spMkLst>
            <pc:docMk/>
            <pc:sldMk cId="1149629739" sldId="262"/>
            <ac:spMk id="72" creationId="{E40BE2AA-A5E6-B1C9-BE89-9AB06332995E}"/>
          </ac:spMkLst>
        </pc:spChg>
        <pc:spChg chg="add del mod">
          <ac:chgData name="Nicole Donaldson" userId="833a5ace-3fc4-4985-bfd8-38fd686de0ad" providerId="ADAL" clId="{897671C5-E1A1-4AC8-936D-CAF6B9B87C9B}" dt="2025-06-12T10:12:17.437" v="526" actId="478"/>
          <ac:spMkLst>
            <pc:docMk/>
            <pc:sldMk cId="1149629739" sldId="262"/>
            <ac:spMk id="73" creationId="{C06DEDA7-0052-BA57-C5B5-2125064CE6A0}"/>
          </ac:spMkLst>
        </pc:spChg>
        <pc:spChg chg="add del mod">
          <ac:chgData name="Nicole Donaldson" userId="833a5ace-3fc4-4985-bfd8-38fd686de0ad" providerId="ADAL" clId="{897671C5-E1A1-4AC8-936D-CAF6B9B87C9B}" dt="2025-06-12T10:12:17.437" v="526" actId="478"/>
          <ac:spMkLst>
            <pc:docMk/>
            <pc:sldMk cId="1149629739" sldId="262"/>
            <ac:spMk id="74" creationId="{D583B323-5998-51C8-7F6F-56BC2C478531}"/>
          </ac:spMkLst>
        </pc:spChg>
        <pc:spChg chg="add del mod">
          <ac:chgData name="Nicole Donaldson" userId="833a5ace-3fc4-4985-bfd8-38fd686de0ad" providerId="ADAL" clId="{897671C5-E1A1-4AC8-936D-CAF6B9B87C9B}" dt="2025-06-12T10:12:17.437" v="526" actId="478"/>
          <ac:spMkLst>
            <pc:docMk/>
            <pc:sldMk cId="1149629739" sldId="262"/>
            <ac:spMk id="75" creationId="{011B6E9B-A49C-39A4-E7E5-F99A17B69589}"/>
          </ac:spMkLst>
        </pc:spChg>
        <pc:grpChg chg="del mod">
          <ac:chgData name="Nicole Donaldson" userId="833a5ace-3fc4-4985-bfd8-38fd686de0ad" providerId="ADAL" clId="{897671C5-E1A1-4AC8-936D-CAF6B9B87C9B}" dt="2025-06-11T17:15:00.498" v="17" actId="165"/>
          <ac:grpSpMkLst>
            <pc:docMk/>
            <pc:sldMk cId="1149629739" sldId="262"/>
            <ac:grpSpMk id="8" creationId="{7E7CD383-7D92-61A4-AB59-FB9C27B8A8C9}"/>
          </ac:grpSpMkLst>
        </pc:grpChg>
        <pc:grpChg chg="add mod">
          <ac:chgData name="Nicole Donaldson" userId="833a5ace-3fc4-4985-bfd8-38fd686de0ad" providerId="ADAL" clId="{897671C5-E1A1-4AC8-936D-CAF6B9B87C9B}" dt="2025-06-11T17:15:24.552" v="32" actId="338"/>
          <ac:grpSpMkLst>
            <pc:docMk/>
            <pc:sldMk cId="1149629739" sldId="262"/>
            <ac:grpSpMk id="16" creationId="{452D2C12-9A94-5BEA-B8C6-48904121FFB8}"/>
          </ac:grpSpMkLst>
        </pc:grpChg>
        <pc:grpChg chg="add del mod">
          <ac:chgData name="Nicole Donaldson" userId="833a5ace-3fc4-4985-bfd8-38fd686de0ad" providerId="ADAL" clId="{897671C5-E1A1-4AC8-936D-CAF6B9B87C9B}" dt="2025-06-12T09:58:38.769" v="123" actId="165"/>
          <ac:grpSpMkLst>
            <pc:docMk/>
            <pc:sldMk cId="1149629739" sldId="262"/>
            <ac:grpSpMk id="42" creationId="{DED89131-F6A9-FDC8-F88F-17DCC43B9475}"/>
          </ac:grpSpMkLst>
        </pc:grpChg>
        <pc:grpChg chg="add del mod">
          <ac:chgData name="Nicole Donaldson" userId="833a5ace-3fc4-4985-bfd8-38fd686de0ad" providerId="ADAL" clId="{897671C5-E1A1-4AC8-936D-CAF6B9B87C9B}" dt="2025-06-12T09:59:07.653" v="142" actId="165"/>
          <ac:grpSpMkLst>
            <pc:docMk/>
            <pc:sldMk cId="1149629739" sldId="262"/>
            <ac:grpSpMk id="57" creationId="{69A59C0D-81B4-CD2D-2458-6AF54E9C16B2}"/>
          </ac:grpSpMkLst>
        </pc:grpChg>
        <pc:picChg chg="add mod">
          <ac:chgData name="Nicole Donaldson" userId="833a5ace-3fc4-4985-bfd8-38fd686de0ad" providerId="ADAL" clId="{897671C5-E1A1-4AC8-936D-CAF6B9B87C9B}" dt="2025-06-12T10:29:37.162" v="784" actId="1076"/>
          <ac:picMkLst>
            <pc:docMk/>
            <pc:sldMk cId="1149629739" sldId="262"/>
            <ac:picMk id="3" creationId="{AC0D8A9E-A69F-CEDE-B856-8DF9A05638AE}"/>
          </ac:picMkLst>
        </pc:picChg>
        <pc:picChg chg="add mod">
          <ac:chgData name="Nicole Donaldson" userId="833a5ace-3fc4-4985-bfd8-38fd686de0ad" providerId="ADAL" clId="{897671C5-E1A1-4AC8-936D-CAF6B9B87C9B}" dt="2025-06-12T11:38:50.838" v="832" actId="1036"/>
          <ac:picMkLst>
            <pc:docMk/>
            <pc:sldMk cId="1149629739" sldId="262"/>
            <ac:picMk id="4" creationId="{0071F154-E298-9FF2-E978-B4BBCFE446BD}"/>
          </ac:picMkLst>
        </pc:picChg>
        <pc:picChg chg="add mod modCrop">
          <ac:chgData name="Nicole Donaldson" userId="833a5ace-3fc4-4985-bfd8-38fd686de0ad" providerId="ADAL" clId="{897671C5-E1A1-4AC8-936D-CAF6B9B87C9B}" dt="2025-06-12T10:29:43.435" v="787" actId="1076"/>
          <ac:picMkLst>
            <pc:docMk/>
            <pc:sldMk cId="1149629739" sldId="262"/>
            <ac:picMk id="5" creationId="{BF926411-19A8-9F9C-4BA0-F33AC9ABF829}"/>
          </ac:picMkLst>
        </pc:picChg>
        <pc:picChg chg="add mod">
          <ac:chgData name="Nicole Donaldson" userId="833a5ace-3fc4-4985-bfd8-38fd686de0ad" providerId="ADAL" clId="{897671C5-E1A1-4AC8-936D-CAF6B9B87C9B}" dt="2025-06-12T10:29:45.482" v="788" actId="1076"/>
          <ac:picMkLst>
            <pc:docMk/>
            <pc:sldMk cId="1149629739" sldId="262"/>
            <ac:picMk id="6" creationId="{580DB914-5823-5C85-1041-3DC2B6BC726A}"/>
          </ac:picMkLst>
        </pc:picChg>
        <pc:picChg chg="add del mod">
          <ac:chgData name="Nicole Donaldson" userId="833a5ace-3fc4-4985-bfd8-38fd686de0ad" providerId="ADAL" clId="{897671C5-E1A1-4AC8-936D-CAF6B9B87C9B}" dt="2025-06-12T10:31:31.443" v="810" actId="1076"/>
          <ac:picMkLst>
            <pc:docMk/>
            <pc:sldMk cId="1149629739" sldId="262"/>
            <ac:picMk id="7" creationId="{98A36263-FD58-360C-5C6F-69CE6C81CCDB}"/>
          </ac:picMkLst>
        </pc:picChg>
        <pc:picChg chg="add mod">
          <ac:chgData name="Nicole Donaldson" userId="833a5ace-3fc4-4985-bfd8-38fd686de0ad" providerId="ADAL" clId="{897671C5-E1A1-4AC8-936D-CAF6B9B87C9B}" dt="2025-06-12T10:18:49.610" v="642" actId="732"/>
          <ac:picMkLst>
            <pc:docMk/>
            <pc:sldMk cId="1149629739" sldId="262"/>
            <ac:picMk id="14" creationId="{39376605-22B7-D672-9765-EBF793E5683E}"/>
          </ac:picMkLst>
        </pc:picChg>
        <pc:picChg chg="del">
          <ac:chgData name="Nicole Donaldson" userId="833a5ace-3fc4-4985-bfd8-38fd686de0ad" providerId="ADAL" clId="{897671C5-E1A1-4AC8-936D-CAF6B9B87C9B}" dt="2025-06-11T17:14:30.969" v="1" actId="478"/>
          <ac:picMkLst>
            <pc:docMk/>
            <pc:sldMk cId="1149629739" sldId="262"/>
            <ac:picMk id="17" creationId="{69D81293-7890-1F41-1CE0-50107B0AC559}"/>
          </ac:picMkLst>
        </pc:picChg>
        <pc:picChg chg="del">
          <ac:chgData name="Nicole Donaldson" userId="833a5ace-3fc4-4985-bfd8-38fd686de0ad" providerId="ADAL" clId="{897671C5-E1A1-4AC8-936D-CAF6B9B87C9B}" dt="2025-06-11T17:14:30.969" v="1" actId="478"/>
          <ac:picMkLst>
            <pc:docMk/>
            <pc:sldMk cId="1149629739" sldId="262"/>
            <ac:picMk id="20" creationId="{D6CB06D1-7FC4-B749-E8F7-AEED32703112}"/>
          </ac:picMkLst>
        </pc:picChg>
        <pc:picChg chg="mod topLvl">
          <ac:chgData name="Nicole Donaldson" userId="833a5ace-3fc4-4985-bfd8-38fd686de0ad" providerId="ADAL" clId="{897671C5-E1A1-4AC8-936D-CAF6B9B87C9B}" dt="2025-06-11T17:15:24.552" v="32" actId="338"/>
          <ac:picMkLst>
            <pc:docMk/>
            <pc:sldMk cId="1149629739" sldId="262"/>
            <ac:picMk id="30" creationId="{8223A9BE-2537-4945-971E-0747BF900450}"/>
          </ac:picMkLst>
        </pc:picChg>
        <pc:picChg chg="add mod">
          <ac:chgData name="Nicole Donaldson" userId="833a5ace-3fc4-4985-bfd8-38fd686de0ad" providerId="ADAL" clId="{897671C5-E1A1-4AC8-936D-CAF6B9B87C9B}" dt="2025-06-12T10:18:52.522" v="643" actId="1076"/>
          <ac:picMkLst>
            <pc:docMk/>
            <pc:sldMk cId="1149629739" sldId="262"/>
            <ac:picMk id="34" creationId="{16F0D6B3-99FB-3304-32C0-0F8653942FD2}"/>
          </ac:picMkLst>
        </pc:picChg>
        <pc:picChg chg="add mod">
          <ac:chgData name="Nicole Donaldson" userId="833a5ace-3fc4-4985-bfd8-38fd686de0ad" providerId="ADAL" clId="{897671C5-E1A1-4AC8-936D-CAF6B9B87C9B}" dt="2025-06-12T10:18:42.155" v="639" actId="1076"/>
          <ac:picMkLst>
            <pc:docMk/>
            <pc:sldMk cId="1149629739" sldId="262"/>
            <ac:picMk id="35" creationId="{E89E38AD-4881-1921-EDB6-314FE7662A97}"/>
          </ac:picMkLst>
        </pc:picChg>
        <pc:picChg chg="del">
          <ac:chgData name="Nicole Donaldson" userId="833a5ace-3fc4-4985-bfd8-38fd686de0ad" providerId="ADAL" clId="{897671C5-E1A1-4AC8-936D-CAF6B9B87C9B}" dt="2025-06-11T17:14:30.969" v="1" actId="478"/>
          <ac:picMkLst>
            <pc:docMk/>
            <pc:sldMk cId="1149629739" sldId="262"/>
            <ac:picMk id="39" creationId="{1F3B6239-4DAC-F61F-9A97-C0730894CA2F}"/>
          </ac:picMkLst>
        </pc:picChg>
        <pc:picChg chg="del">
          <ac:chgData name="Nicole Donaldson" userId="833a5ace-3fc4-4985-bfd8-38fd686de0ad" providerId="ADAL" clId="{897671C5-E1A1-4AC8-936D-CAF6B9B87C9B}" dt="2025-06-11T17:14:30.969" v="1" actId="478"/>
          <ac:picMkLst>
            <pc:docMk/>
            <pc:sldMk cId="1149629739" sldId="262"/>
            <ac:picMk id="41" creationId="{89E593E1-D27B-9711-A411-9798823C8386}"/>
          </ac:picMkLst>
        </pc:picChg>
        <pc:picChg chg="mod topLvl">
          <ac:chgData name="Nicole Donaldson" userId="833a5ace-3fc4-4985-bfd8-38fd686de0ad" providerId="ADAL" clId="{897671C5-E1A1-4AC8-936D-CAF6B9B87C9B}" dt="2025-06-12T09:58:38.769" v="123" actId="165"/>
          <ac:picMkLst>
            <pc:docMk/>
            <pc:sldMk cId="1149629739" sldId="262"/>
            <ac:picMk id="43" creationId="{7D16E34F-2796-650D-5F19-F39CE9C5A9A7}"/>
          </ac:picMkLst>
        </pc:picChg>
        <pc:picChg chg="mod topLvl">
          <ac:chgData name="Nicole Donaldson" userId="833a5ace-3fc4-4985-bfd8-38fd686de0ad" providerId="ADAL" clId="{897671C5-E1A1-4AC8-936D-CAF6B9B87C9B}" dt="2025-06-12T10:15:10.210" v="584" actId="1076"/>
          <ac:picMkLst>
            <pc:docMk/>
            <pc:sldMk cId="1149629739" sldId="262"/>
            <ac:picMk id="58" creationId="{520CBA83-BB2C-4F9F-2D40-F479AF34CAB7}"/>
          </ac:picMkLst>
        </pc:picChg>
        <pc:picChg chg="add del mod">
          <ac:chgData name="Nicole Donaldson" userId="833a5ace-3fc4-4985-bfd8-38fd686de0ad" providerId="ADAL" clId="{897671C5-E1A1-4AC8-936D-CAF6B9B87C9B}" dt="2025-06-12T10:25:40.059" v="722" actId="478"/>
          <ac:picMkLst>
            <pc:docMk/>
            <pc:sldMk cId="1149629739" sldId="262"/>
            <ac:picMk id="1026" creationId="{CFAB2181-6253-03C9-89BE-955D943729F7}"/>
          </ac:picMkLst>
        </pc:picChg>
        <pc:picChg chg="add mod">
          <ac:chgData name="Nicole Donaldson" userId="833a5ace-3fc4-4985-bfd8-38fd686de0ad" providerId="ADAL" clId="{897671C5-E1A1-4AC8-936D-CAF6B9B87C9B}" dt="2025-06-12T10:31:36.197" v="811" actId="1076"/>
          <ac:picMkLst>
            <pc:docMk/>
            <pc:sldMk cId="1149629739" sldId="262"/>
            <ac:picMk id="1028" creationId="{59C52A18-F9A0-6904-6EC9-65C9DBBFBEEA}"/>
          </ac:picMkLst>
        </pc:picChg>
        <pc:picChg chg="add del mod">
          <ac:chgData name="Nicole Donaldson" userId="833a5ace-3fc4-4985-bfd8-38fd686de0ad" providerId="ADAL" clId="{897671C5-E1A1-4AC8-936D-CAF6B9B87C9B}" dt="2025-06-12T10:18:12.468" v="617" actId="478"/>
          <ac:picMkLst>
            <pc:docMk/>
            <pc:sldMk cId="1149629739" sldId="262"/>
            <ac:picMk id="1030" creationId="{1F69B94A-5465-C2C4-F74B-8826C871B3FC}"/>
          </ac:picMkLst>
        </pc:picChg>
        <pc:picChg chg="add mod">
          <ac:chgData name="Nicole Donaldson" userId="833a5ace-3fc4-4985-bfd8-38fd686de0ad" providerId="ADAL" clId="{897671C5-E1A1-4AC8-936D-CAF6B9B87C9B}" dt="2025-06-12T10:31:15.791" v="802" actId="1076"/>
          <ac:picMkLst>
            <pc:docMk/>
            <pc:sldMk cId="1149629739" sldId="262"/>
            <ac:picMk id="1032" creationId="{3DBCCBAB-08B2-84D1-4932-A018FDAD0AEC}"/>
          </ac:picMkLst>
        </pc:picChg>
        <pc:picChg chg="add mod">
          <ac:chgData name="Nicole Donaldson" userId="833a5ace-3fc4-4985-bfd8-38fd686de0ad" providerId="ADAL" clId="{897671C5-E1A1-4AC8-936D-CAF6B9B87C9B}" dt="2025-06-12T10:31:23.971" v="805" actId="732"/>
          <ac:picMkLst>
            <pc:docMk/>
            <pc:sldMk cId="1149629739" sldId="262"/>
            <ac:picMk id="1034" creationId="{E41A46B6-1E57-3D1D-B1C9-B5F25E7C99D7}"/>
          </ac:picMkLst>
        </pc:picChg>
        <pc:picChg chg="add mod">
          <ac:chgData name="Nicole Donaldson" userId="833a5ace-3fc4-4985-bfd8-38fd686de0ad" providerId="ADAL" clId="{897671C5-E1A1-4AC8-936D-CAF6B9B87C9B}" dt="2025-06-12T10:29:15.794" v="774" actId="1076"/>
          <ac:picMkLst>
            <pc:docMk/>
            <pc:sldMk cId="1149629739" sldId="262"/>
            <ac:picMk id="1036" creationId="{0AC94A1B-23C8-88A0-92B9-627DB19EEABC}"/>
          </ac:picMkLst>
        </pc:picChg>
        <pc:picChg chg="add mod">
          <ac:chgData name="Nicole Donaldson" userId="833a5ace-3fc4-4985-bfd8-38fd686de0ad" providerId="ADAL" clId="{897671C5-E1A1-4AC8-936D-CAF6B9B87C9B}" dt="2025-06-12T10:29:21.027" v="776" actId="732"/>
          <ac:picMkLst>
            <pc:docMk/>
            <pc:sldMk cId="1149629739" sldId="262"/>
            <ac:picMk id="1038" creationId="{FCA9F09E-E0C4-CDB6-270F-CC473ABFB7D3}"/>
          </ac:picMkLst>
        </pc:picChg>
        <pc:picChg chg="add del mod">
          <ac:chgData name="Nicole Donaldson" userId="833a5ace-3fc4-4985-bfd8-38fd686de0ad" providerId="ADAL" clId="{897671C5-E1A1-4AC8-936D-CAF6B9B87C9B}" dt="2025-06-12T10:21:45.062" v="673" actId="478"/>
          <ac:picMkLst>
            <pc:docMk/>
            <pc:sldMk cId="1149629739" sldId="262"/>
            <ac:picMk id="1040" creationId="{699B3D7D-A3B2-D3B8-C15E-E99B0C6FED94}"/>
          </ac:picMkLst>
        </pc:picChg>
        <pc:picChg chg="add mod">
          <ac:chgData name="Nicole Donaldson" userId="833a5ace-3fc4-4985-bfd8-38fd686de0ad" providerId="ADAL" clId="{897671C5-E1A1-4AC8-936D-CAF6B9B87C9B}" dt="2025-06-12T10:29:23.067" v="777" actId="1076"/>
          <ac:picMkLst>
            <pc:docMk/>
            <pc:sldMk cId="1149629739" sldId="262"/>
            <ac:picMk id="1042" creationId="{86A9BB79-17EE-9681-AF14-57A7F96E08BC}"/>
          </ac:picMkLst>
        </pc:picChg>
        <pc:picChg chg="add mod">
          <ac:chgData name="Nicole Donaldson" userId="833a5ace-3fc4-4985-bfd8-38fd686de0ad" providerId="ADAL" clId="{897671C5-E1A1-4AC8-936D-CAF6B9B87C9B}" dt="2025-06-12T10:27:30.740" v="756" actId="1076"/>
          <ac:picMkLst>
            <pc:docMk/>
            <pc:sldMk cId="1149629739" sldId="262"/>
            <ac:picMk id="1044" creationId="{0E66B38A-D189-69FA-DC69-01ECDEA72F77}"/>
          </ac:picMkLst>
        </pc:picChg>
        <pc:picChg chg="add mod">
          <ac:chgData name="Nicole Donaldson" userId="833a5ace-3fc4-4985-bfd8-38fd686de0ad" providerId="ADAL" clId="{897671C5-E1A1-4AC8-936D-CAF6B9B87C9B}" dt="2025-06-12T10:27:35.652" v="757" actId="1076"/>
          <ac:picMkLst>
            <pc:docMk/>
            <pc:sldMk cId="1149629739" sldId="262"/>
            <ac:picMk id="1046" creationId="{33CCBD65-AA0A-F1DA-9797-64EEE0181584}"/>
          </ac:picMkLst>
        </pc:picChg>
        <pc:picChg chg="add mod">
          <ac:chgData name="Nicole Donaldson" userId="833a5ace-3fc4-4985-bfd8-38fd686de0ad" providerId="ADAL" clId="{897671C5-E1A1-4AC8-936D-CAF6B9B87C9B}" dt="2025-06-12T10:27:37.579" v="758" actId="1076"/>
          <ac:picMkLst>
            <pc:docMk/>
            <pc:sldMk cId="1149629739" sldId="262"/>
            <ac:picMk id="1048" creationId="{E520708A-5964-C3AC-3FC5-A660C04F4AEC}"/>
          </ac:picMkLst>
        </pc:picChg>
        <pc:picChg chg="add mod">
          <ac:chgData name="Nicole Donaldson" userId="833a5ace-3fc4-4985-bfd8-38fd686de0ad" providerId="ADAL" clId="{897671C5-E1A1-4AC8-936D-CAF6B9B87C9B}" dt="2025-06-12T10:27:44.251" v="761" actId="1076"/>
          <ac:picMkLst>
            <pc:docMk/>
            <pc:sldMk cId="1149629739" sldId="262"/>
            <ac:picMk id="1050" creationId="{D4B43522-E525-2B55-0BC3-784F125DA38F}"/>
          </ac:picMkLst>
        </pc:picChg>
        <pc:picChg chg="add mod">
          <ac:chgData name="Nicole Donaldson" userId="833a5ace-3fc4-4985-bfd8-38fd686de0ad" providerId="ADAL" clId="{897671C5-E1A1-4AC8-936D-CAF6B9B87C9B}" dt="2025-06-12T10:27:46.100" v="762" actId="1076"/>
          <ac:picMkLst>
            <pc:docMk/>
            <pc:sldMk cId="1149629739" sldId="262"/>
            <ac:picMk id="1052" creationId="{D1DA68D0-914E-11F9-35D1-BF10861A7F9E}"/>
          </ac:picMkLst>
        </pc:picChg>
        <pc:picChg chg="add mod">
          <ac:chgData name="Nicole Donaldson" userId="833a5ace-3fc4-4985-bfd8-38fd686de0ad" providerId="ADAL" clId="{897671C5-E1A1-4AC8-936D-CAF6B9B87C9B}" dt="2025-06-12T10:27:28.549" v="755" actId="1076"/>
          <ac:picMkLst>
            <pc:docMk/>
            <pc:sldMk cId="1149629739" sldId="262"/>
            <ac:picMk id="1054" creationId="{0E27EED6-7D7A-AE43-D780-96D3CFC67D80}"/>
          </ac:picMkLst>
        </pc:picChg>
        <pc:picChg chg="mod">
          <ac:chgData name="Nicole Donaldson" userId="833a5ace-3fc4-4985-bfd8-38fd686de0ad" providerId="ADAL" clId="{897671C5-E1A1-4AC8-936D-CAF6B9B87C9B}" dt="2025-06-12T10:22:23.992" v="680"/>
          <ac:picMkLst>
            <pc:docMk/>
            <pc:sldMk cId="1149629739" sldId="262"/>
            <ac:picMk id="2054" creationId="{1E415521-00FA-43D2-8506-07C4471B3541}"/>
          </ac:picMkLst>
        </pc:picChg>
      </pc:sldChg>
      <pc:sldChg chg="addSp delSp modSp add mod">
        <pc:chgData name="Nicole Donaldson" userId="833a5ace-3fc4-4985-bfd8-38fd686de0ad" providerId="ADAL" clId="{897671C5-E1A1-4AC8-936D-CAF6B9B87C9B}" dt="2025-06-12T14:52:28.883" v="1448" actId="1076"/>
        <pc:sldMkLst>
          <pc:docMk/>
          <pc:sldMk cId="2650633268" sldId="263"/>
        </pc:sldMkLst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8" creationId="{A35B0127-70E8-A0A1-C0C1-8FAA814F70C6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9" creationId="{12A3C129-7E1D-7A53-5F7F-F9C221AE4845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10" creationId="{71C0BA58-E861-F0A6-29FF-D8242D94A52D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11" creationId="{84BACCE2-6CC3-AD45-C344-2DA8E4617EF3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13" creationId="{479A78E2-4C56-8D1B-F543-96D75A11A2B1}"/>
          </ac:spMkLst>
        </pc:spChg>
        <pc:spChg chg="mod">
          <ac:chgData name="Nicole Donaldson" userId="833a5ace-3fc4-4985-bfd8-38fd686de0ad" providerId="ADAL" clId="{897671C5-E1A1-4AC8-936D-CAF6B9B87C9B}" dt="2025-06-12T14:51:16.653" v="1435" actId="20577"/>
          <ac:spMkLst>
            <pc:docMk/>
            <pc:sldMk cId="2650633268" sldId="263"/>
            <ac:spMk id="15" creationId="{95672D5C-09D4-7A3F-A976-72D8EF984B29}"/>
          </ac:spMkLst>
        </pc:spChg>
        <pc:spChg chg="del mod">
          <ac:chgData name="Nicole Donaldson" userId="833a5ace-3fc4-4985-bfd8-38fd686de0ad" providerId="ADAL" clId="{897671C5-E1A1-4AC8-936D-CAF6B9B87C9B}" dt="2025-06-12T11:51:13.940" v="876" actId="478"/>
          <ac:spMkLst>
            <pc:docMk/>
            <pc:sldMk cId="2650633268" sldId="263"/>
            <ac:spMk id="17" creationId="{58E2CAD1-000A-099D-35B6-5AEDFFDBE0C8}"/>
          </ac:spMkLst>
        </pc:spChg>
        <pc:spChg chg="del mod">
          <ac:chgData name="Nicole Donaldson" userId="833a5ace-3fc4-4985-bfd8-38fd686de0ad" providerId="ADAL" clId="{897671C5-E1A1-4AC8-936D-CAF6B9B87C9B}" dt="2025-06-12T14:34:39.384" v="920" actId="478"/>
          <ac:spMkLst>
            <pc:docMk/>
            <pc:sldMk cId="2650633268" sldId="263"/>
            <ac:spMk id="18" creationId="{2FD507BD-2C89-4DB4-A6B5-90E632C6708F}"/>
          </ac:spMkLst>
        </pc:spChg>
        <pc:spChg chg="del mod">
          <ac:chgData name="Nicole Donaldson" userId="833a5ace-3fc4-4985-bfd8-38fd686de0ad" providerId="ADAL" clId="{897671C5-E1A1-4AC8-936D-CAF6B9B87C9B}" dt="2025-06-12T14:34:38.656" v="919" actId="478"/>
          <ac:spMkLst>
            <pc:docMk/>
            <pc:sldMk cId="2650633268" sldId="263"/>
            <ac:spMk id="19" creationId="{D771FAF0-567A-DC4B-2D4E-9E1AEBBCA5B1}"/>
          </ac:spMkLst>
        </pc:spChg>
        <pc:spChg chg="del mod">
          <ac:chgData name="Nicole Donaldson" userId="833a5ace-3fc4-4985-bfd8-38fd686de0ad" providerId="ADAL" clId="{897671C5-E1A1-4AC8-936D-CAF6B9B87C9B}" dt="2025-06-12T11:50:39.636" v="867" actId="478"/>
          <ac:spMkLst>
            <pc:docMk/>
            <pc:sldMk cId="2650633268" sldId="263"/>
            <ac:spMk id="20" creationId="{E26D81C5-2FC4-1901-666C-505037D97FBD}"/>
          </ac:spMkLst>
        </pc:spChg>
        <pc:spChg chg="del mod">
          <ac:chgData name="Nicole Donaldson" userId="833a5ace-3fc4-4985-bfd8-38fd686de0ad" providerId="ADAL" clId="{897671C5-E1A1-4AC8-936D-CAF6B9B87C9B}" dt="2025-06-12T14:37:06.176" v="974" actId="478"/>
          <ac:spMkLst>
            <pc:docMk/>
            <pc:sldMk cId="2650633268" sldId="263"/>
            <ac:spMk id="21" creationId="{60D6C42D-6372-EB12-D250-42A757F05228}"/>
          </ac:spMkLst>
        </pc:spChg>
        <pc:spChg chg="mod">
          <ac:chgData name="Nicole Donaldson" userId="833a5ace-3fc4-4985-bfd8-38fd686de0ad" providerId="ADAL" clId="{897671C5-E1A1-4AC8-936D-CAF6B9B87C9B}" dt="2025-06-12T11:40:00.120" v="835" actId="207"/>
          <ac:spMkLst>
            <pc:docMk/>
            <pc:sldMk cId="2650633268" sldId="263"/>
            <ac:spMk id="22" creationId="{B6F705FD-DF3E-A074-5B1C-550D0495DE6E}"/>
          </ac:spMkLst>
        </pc:spChg>
        <pc:spChg chg="del mod">
          <ac:chgData name="Nicole Donaldson" userId="833a5ace-3fc4-4985-bfd8-38fd686de0ad" providerId="ADAL" clId="{897671C5-E1A1-4AC8-936D-CAF6B9B87C9B}" dt="2025-06-12T14:37:06.176" v="974" actId="478"/>
          <ac:spMkLst>
            <pc:docMk/>
            <pc:sldMk cId="2650633268" sldId="263"/>
            <ac:spMk id="23" creationId="{7AAE440E-A34C-4AD3-954D-2FE853510E48}"/>
          </ac:spMkLst>
        </pc:spChg>
        <pc:spChg chg="del mod">
          <ac:chgData name="Nicole Donaldson" userId="833a5ace-3fc4-4985-bfd8-38fd686de0ad" providerId="ADAL" clId="{897671C5-E1A1-4AC8-936D-CAF6B9B87C9B}" dt="2025-06-12T14:37:06.176" v="974" actId="478"/>
          <ac:spMkLst>
            <pc:docMk/>
            <pc:sldMk cId="2650633268" sldId="263"/>
            <ac:spMk id="24" creationId="{BECC00E5-098E-C975-599A-0802A8F2424A}"/>
          </ac:spMkLst>
        </pc:spChg>
        <pc:spChg chg="del">
          <ac:chgData name="Nicole Donaldson" userId="833a5ace-3fc4-4985-bfd8-38fd686de0ad" providerId="ADAL" clId="{897671C5-E1A1-4AC8-936D-CAF6B9B87C9B}" dt="2025-06-12T11:50:13.313" v="852" actId="478"/>
          <ac:spMkLst>
            <pc:docMk/>
            <pc:sldMk cId="2650633268" sldId="263"/>
            <ac:spMk id="25" creationId="{7CCDD055-CF7D-0A32-45F2-1223B4785C4C}"/>
          </ac:spMkLst>
        </pc:spChg>
        <pc:spChg chg="del">
          <ac:chgData name="Nicole Donaldson" userId="833a5ace-3fc4-4985-bfd8-38fd686de0ad" providerId="ADAL" clId="{897671C5-E1A1-4AC8-936D-CAF6B9B87C9B}" dt="2025-06-12T11:50:13.721" v="853" actId="478"/>
          <ac:spMkLst>
            <pc:docMk/>
            <pc:sldMk cId="2650633268" sldId="263"/>
            <ac:spMk id="26" creationId="{ED904F7F-C1AD-49C1-D9DE-9EDECF0B2BE2}"/>
          </ac:spMkLst>
        </pc:spChg>
        <pc:spChg chg="del">
          <ac:chgData name="Nicole Donaldson" userId="833a5ace-3fc4-4985-bfd8-38fd686de0ad" providerId="ADAL" clId="{897671C5-E1A1-4AC8-936D-CAF6B9B87C9B}" dt="2025-06-12T11:50:14.160" v="854" actId="478"/>
          <ac:spMkLst>
            <pc:docMk/>
            <pc:sldMk cId="2650633268" sldId="263"/>
            <ac:spMk id="27" creationId="{3B0DFC9C-F579-F1F0-6F19-989F9757A657}"/>
          </ac:spMkLst>
        </pc:spChg>
        <pc:spChg chg="del">
          <ac:chgData name="Nicole Donaldson" userId="833a5ace-3fc4-4985-bfd8-38fd686de0ad" providerId="ADAL" clId="{897671C5-E1A1-4AC8-936D-CAF6B9B87C9B}" dt="2025-06-12T11:50:14.678" v="855" actId="478"/>
          <ac:spMkLst>
            <pc:docMk/>
            <pc:sldMk cId="2650633268" sldId="263"/>
            <ac:spMk id="28" creationId="{CA5F5D91-5BE5-36AE-BAA4-592A6A48515B}"/>
          </ac:spMkLst>
        </pc:spChg>
        <pc:spChg chg="mod">
          <ac:chgData name="Nicole Donaldson" userId="833a5ace-3fc4-4985-bfd8-38fd686de0ad" providerId="ADAL" clId="{897671C5-E1A1-4AC8-936D-CAF6B9B87C9B}" dt="2025-06-12T14:39:18.584" v="1006" actId="20577"/>
          <ac:spMkLst>
            <pc:docMk/>
            <pc:sldMk cId="2650633268" sldId="263"/>
            <ac:spMk id="31" creationId="{1E32B59B-A0F2-4C3B-BF71-DF6ECE15B066}"/>
          </ac:spMkLst>
        </pc:spChg>
        <pc:spChg chg="del">
          <ac:chgData name="Nicole Donaldson" userId="833a5ace-3fc4-4985-bfd8-38fd686de0ad" providerId="ADAL" clId="{897671C5-E1A1-4AC8-936D-CAF6B9B87C9B}" dt="2025-06-12T11:50:15.055" v="856" actId="478"/>
          <ac:spMkLst>
            <pc:docMk/>
            <pc:sldMk cId="2650633268" sldId="263"/>
            <ac:spMk id="32" creationId="{8BC90DDC-96C1-5A36-D7A8-DFFAE89D7797}"/>
          </ac:spMkLst>
        </pc:spChg>
        <pc:spChg chg="del mod">
          <ac:chgData name="Nicole Donaldson" userId="833a5ace-3fc4-4985-bfd8-38fd686de0ad" providerId="ADAL" clId="{897671C5-E1A1-4AC8-936D-CAF6B9B87C9B}" dt="2025-06-12T11:50:16.897" v="857" actId="478"/>
          <ac:spMkLst>
            <pc:docMk/>
            <pc:sldMk cId="2650633268" sldId="263"/>
            <ac:spMk id="33" creationId="{4699635C-2013-B024-2A50-1CAADDA62461}"/>
          </ac:spMkLst>
        </pc:spChg>
        <pc:spChg chg="del mod">
          <ac:chgData name="Nicole Donaldson" userId="833a5ace-3fc4-4985-bfd8-38fd686de0ad" providerId="ADAL" clId="{897671C5-E1A1-4AC8-936D-CAF6B9B87C9B}" dt="2025-06-12T14:34:37.137" v="917" actId="478"/>
          <ac:spMkLst>
            <pc:docMk/>
            <pc:sldMk cId="2650633268" sldId="263"/>
            <ac:spMk id="36" creationId="{BA47D0FE-7CB8-CB75-AD67-7B8FA4034A95}"/>
          </ac:spMkLst>
        </pc:spChg>
        <pc:spChg chg="mod">
          <ac:chgData name="Nicole Donaldson" userId="833a5ace-3fc4-4985-bfd8-38fd686de0ad" providerId="ADAL" clId="{897671C5-E1A1-4AC8-936D-CAF6B9B87C9B}" dt="2025-06-12T14:36:29.284" v="959" actId="403"/>
          <ac:spMkLst>
            <pc:docMk/>
            <pc:sldMk cId="2650633268" sldId="263"/>
            <ac:spMk id="37" creationId="{A44DBA7E-0D0B-9A8A-FF67-99770DE5E3D2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38" creationId="{9A56D788-62F1-8A94-ADC5-0CDDF65BD9B8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39" creationId="{7E62540E-1BDA-BC73-E279-E543A19F29A9}"/>
          </ac:spMkLst>
        </pc:spChg>
        <pc:spChg chg="del">
          <ac:chgData name="Nicole Donaldson" userId="833a5ace-3fc4-4985-bfd8-38fd686de0ad" providerId="ADAL" clId="{897671C5-E1A1-4AC8-936D-CAF6B9B87C9B}" dt="2025-06-12T14:34:36.161" v="916" actId="478"/>
          <ac:spMkLst>
            <pc:docMk/>
            <pc:sldMk cId="2650633268" sldId="263"/>
            <ac:spMk id="40" creationId="{35741703-18D8-7C90-428E-6DDD7C18060E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41" creationId="{00232C47-09B0-EE11-3C21-0A75FBB4C962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42" creationId="{667FFA4E-6F63-9AD6-4572-C1A786E5586F}"/>
          </ac:spMkLst>
        </pc:spChg>
        <pc:spChg chg="mod">
          <ac:chgData name="Nicole Donaldson" userId="833a5ace-3fc4-4985-bfd8-38fd686de0ad" providerId="ADAL" clId="{897671C5-E1A1-4AC8-936D-CAF6B9B87C9B}" dt="2025-06-12T14:39:40.146" v="1014" actId="1076"/>
          <ac:spMkLst>
            <pc:docMk/>
            <pc:sldMk cId="2650633268" sldId="263"/>
            <ac:spMk id="44" creationId="{C0873E92-886F-558E-836A-90C3B42A2718}"/>
          </ac:spMkLst>
        </pc:spChg>
        <pc:spChg chg="add mod">
          <ac:chgData name="Nicole Donaldson" userId="833a5ace-3fc4-4985-bfd8-38fd686de0ad" providerId="ADAL" clId="{897671C5-E1A1-4AC8-936D-CAF6B9B87C9B}" dt="2025-06-12T11:40:09.492" v="837" actId="571"/>
          <ac:spMkLst>
            <pc:docMk/>
            <pc:sldMk cId="2650633268" sldId="263"/>
            <ac:spMk id="45" creationId="{2BE997A3-FEEF-24B8-6A3C-A253DF63CD51}"/>
          </ac:spMkLst>
        </pc:spChg>
        <pc:spChg chg="del mod">
          <ac:chgData name="Nicole Donaldson" userId="833a5ace-3fc4-4985-bfd8-38fd686de0ad" providerId="ADAL" clId="{897671C5-E1A1-4AC8-936D-CAF6B9B87C9B}" dt="2025-06-12T14:34:40" v="921" actId="478"/>
          <ac:spMkLst>
            <pc:docMk/>
            <pc:sldMk cId="2650633268" sldId="263"/>
            <ac:spMk id="46" creationId="{CA0A9CE0-033B-0DFE-1093-E0A5A8B2035D}"/>
          </ac:spMkLst>
        </pc:spChg>
        <pc:spChg chg="add del mod">
          <ac:chgData name="Nicole Donaldson" userId="833a5ace-3fc4-4985-bfd8-38fd686de0ad" providerId="ADAL" clId="{897671C5-E1A1-4AC8-936D-CAF6B9B87C9B}" dt="2025-06-12T14:37:06.176" v="974" actId="478"/>
          <ac:spMkLst>
            <pc:docMk/>
            <pc:sldMk cId="2650633268" sldId="263"/>
            <ac:spMk id="47" creationId="{DF7C8B20-5DB7-EB23-88EE-A33C6753F4FB}"/>
          </ac:spMkLst>
        </pc:spChg>
        <pc:spChg chg="add del mod">
          <ac:chgData name="Nicole Donaldson" userId="833a5ace-3fc4-4985-bfd8-38fd686de0ad" providerId="ADAL" clId="{897671C5-E1A1-4AC8-936D-CAF6B9B87C9B}" dt="2025-06-12T14:37:06.176" v="974" actId="478"/>
          <ac:spMkLst>
            <pc:docMk/>
            <pc:sldMk cId="2650633268" sldId="263"/>
            <ac:spMk id="48" creationId="{415CE533-2F03-38A6-6B02-14E882370D2B}"/>
          </ac:spMkLst>
        </pc:spChg>
        <pc:spChg chg="add del mod">
          <ac:chgData name="Nicole Donaldson" userId="833a5ace-3fc4-4985-bfd8-38fd686de0ad" providerId="ADAL" clId="{897671C5-E1A1-4AC8-936D-CAF6B9B87C9B}" dt="2025-06-12T14:37:06.176" v="974" actId="478"/>
          <ac:spMkLst>
            <pc:docMk/>
            <pc:sldMk cId="2650633268" sldId="263"/>
            <ac:spMk id="49" creationId="{00EED799-4C28-3341-3B3E-23417F9848F8}"/>
          </ac:spMkLst>
        </pc:spChg>
        <pc:spChg chg="add del mod">
          <ac:chgData name="Nicole Donaldson" userId="833a5ace-3fc4-4985-bfd8-38fd686de0ad" providerId="ADAL" clId="{897671C5-E1A1-4AC8-936D-CAF6B9B87C9B}" dt="2025-06-12T14:36:59.817" v="972" actId="478"/>
          <ac:spMkLst>
            <pc:docMk/>
            <pc:sldMk cId="2650633268" sldId="263"/>
            <ac:spMk id="50" creationId="{7395C330-C6CF-6249-DBF3-2958C6C920EA}"/>
          </ac:spMkLst>
        </pc:spChg>
        <pc:spChg chg="add del mod">
          <ac:chgData name="Nicole Donaldson" userId="833a5ace-3fc4-4985-bfd8-38fd686de0ad" providerId="ADAL" clId="{897671C5-E1A1-4AC8-936D-CAF6B9B87C9B}" dt="2025-06-12T14:37:00.810" v="973" actId="478"/>
          <ac:spMkLst>
            <pc:docMk/>
            <pc:sldMk cId="2650633268" sldId="263"/>
            <ac:spMk id="51" creationId="{27A4C7C5-7F5A-511D-024B-2909C58F01DC}"/>
          </ac:spMkLst>
        </pc:spChg>
        <pc:spChg chg="add del mod">
          <ac:chgData name="Nicole Donaldson" userId="833a5ace-3fc4-4985-bfd8-38fd686de0ad" providerId="ADAL" clId="{897671C5-E1A1-4AC8-936D-CAF6B9B87C9B}" dt="2025-06-12T14:36:43.271" v="963" actId="478"/>
          <ac:spMkLst>
            <pc:docMk/>
            <pc:sldMk cId="2650633268" sldId="263"/>
            <ac:spMk id="52" creationId="{0FBC783B-C1AD-1732-691F-2DC7BE3525D6}"/>
          </ac:spMkLst>
        </pc:spChg>
        <pc:spChg chg="add del mod">
          <ac:chgData name="Nicole Donaldson" userId="833a5ace-3fc4-4985-bfd8-38fd686de0ad" providerId="ADAL" clId="{897671C5-E1A1-4AC8-936D-CAF6B9B87C9B}" dt="2025-06-12T11:51:20.831" v="878" actId="478"/>
          <ac:spMkLst>
            <pc:docMk/>
            <pc:sldMk cId="2650633268" sldId="263"/>
            <ac:spMk id="53" creationId="{549F7F36-E669-105B-DC58-08C14615E8FC}"/>
          </ac:spMkLst>
        </pc:spChg>
        <pc:spChg chg="add del mod">
          <ac:chgData name="Nicole Donaldson" userId="833a5ace-3fc4-4985-bfd8-38fd686de0ad" providerId="ADAL" clId="{897671C5-E1A1-4AC8-936D-CAF6B9B87C9B}" dt="2025-06-12T14:36:45.566" v="965" actId="478"/>
          <ac:spMkLst>
            <pc:docMk/>
            <pc:sldMk cId="2650633268" sldId="263"/>
            <ac:spMk id="54" creationId="{62D6522E-68C8-1B94-121A-68D06A7119BF}"/>
          </ac:spMkLst>
        </pc:spChg>
        <pc:spChg chg="add del mod">
          <ac:chgData name="Nicole Donaldson" userId="833a5ace-3fc4-4985-bfd8-38fd686de0ad" providerId="ADAL" clId="{897671C5-E1A1-4AC8-936D-CAF6B9B87C9B}" dt="2025-06-12T14:36:45.007" v="964" actId="478"/>
          <ac:spMkLst>
            <pc:docMk/>
            <pc:sldMk cId="2650633268" sldId="263"/>
            <ac:spMk id="55" creationId="{89CE0D78-6019-53C4-AEDC-2D1091E9807C}"/>
          </ac:spMkLst>
        </pc:spChg>
        <pc:spChg chg="add mod">
          <ac:chgData name="Nicole Donaldson" userId="833a5ace-3fc4-4985-bfd8-38fd686de0ad" providerId="ADAL" clId="{897671C5-E1A1-4AC8-936D-CAF6B9B87C9B}" dt="2025-06-12T14:42:50.378" v="1235" actId="403"/>
          <ac:spMkLst>
            <pc:docMk/>
            <pc:sldMk cId="2650633268" sldId="263"/>
            <ac:spMk id="56" creationId="{20ECDEAD-8DC9-2386-269F-B47C65B40967}"/>
          </ac:spMkLst>
        </pc:spChg>
        <pc:spChg chg="add mod">
          <ac:chgData name="Nicole Donaldson" userId="833a5ace-3fc4-4985-bfd8-38fd686de0ad" providerId="ADAL" clId="{897671C5-E1A1-4AC8-936D-CAF6B9B87C9B}" dt="2025-06-12T14:42:50.378" v="1235" actId="403"/>
          <ac:spMkLst>
            <pc:docMk/>
            <pc:sldMk cId="2650633268" sldId="263"/>
            <ac:spMk id="57" creationId="{9ABCB247-AF23-DFBC-BD9E-7511B6F0AD33}"/>
          </ac:spMkLst>
        </pc:spChg>
        <pc:spChg chg="add mod">
          <ac:chgData name="Nicole Donaldson" userId="833a5ace-3fc4-4985-bfd8-38fd686de0ad" providerId="ADAL" clId="{897671C5-E1A1-4AC8-936D-CAF6B9B87C9B}" dt="2025-06-12T14:45:03.703" v="1323" actId="20577"/>
          <ac:spMkLst>
            <pc:docMk/>
            <pc:sldMk cId="2650633268" sldId="263"/>
            <ac:spMk id="60" creationId="{178B242C-6B35-975E-E3C4-39ABDD966691}"/>
          </ac:spMkLst>
        </pc:spChg>
        <pc:spChg chg="add mod">
          <ac:chgData name="Nicole Donaldson" userId="833a5ace-3fc4-4985-bfd8-38fd686de0ad" providerId="ADAL" clId="{897671C5-E1A1-4AC8-936D-CAF6B9B87C9B}" dt="2025-06-12T14:45:11.770" v="1331" actId="20577"/>
          <ac:spMkLst>
            <pc:docMk/>
            <pc:sldMk cId="2650633268" sldId="263"/>
            <ac:spMk id="61" creationId="{D7613FFF-F260-EBBC-CA4D-4A19226C503A}"/>
          </ac:spMkLst>
        </pc:spChg>
        <pc:spChg chg="add mod">
          <ac:chgData name="Nicole Donaldson" userId="833a5ace-3fc4-4985-bfd8-38fd686de0ad" providerId="ADAL" clId="{897671C5-E1A1-4AC8-936D-CAF6B9B87C9B}" dt="2025-06-12T14:45:20.542" v="1339" actId="20577"/>
          <ac:spMkLst>
            <pc:docMk/>
            <pc:sldMk cId="2650633268" sldId="263"/>
            <ac:spMk id="62" creationId="{606FDA36-D163-ED54-1446-7CE1A93A0C72}"/>
          </ac:spMkLst>
        </pc:spChg>
        <pc:spChg chg="add mod">
          <ac:chgData name="Nicole Donaldson" userId="833a5ace-3fc4-4985-bfd8-38fd686de0ad" providerId="ADAL" clId="{897671C5-E1A1-4AC8-936D-CAF6B9B87C9B}" dt="2025-06-12T14:42:50.378" v="1235" actId="403"/>
          <ac:spMkLst>
            <pc:docMk/>
            <pc:sldMk cId="2650633268" sldId="263"/>
            <ac:spMk id="63" creationId="{A781F348-ACBE-ECFD-4ED9-1A0020E2916A}"/>
          </ac:spMkLst>
        </pc:spChg>
        <pc:spChg chg="add mod">
          <ac:chgData name="Nicole Donaldson" userId="833a5ace-3fc4-4985-bfd8-38fd686de0ad" providerId="ADAL" clId="{897671C5-E1A1-4AC8-936D-CAF6B9B87C9B}" dt="2025-06-12T14:43:53.950" v="1272" actId="20577"/>
          <ac:spMkLst>
            <pc:docMk/>
            <pc:sldMk cId="2650633268" sldId="263"/>
            <ac:spMk id="64" creationId="{76517325-5655-DB42-534C-8907AA59D491}"/>
          </ac:spMkLst>
        </pc:spChg>
        <pc:spChg chg="del">
          <ac:chgData name="Nicole Donaldson" userId="833a5ace-3fc4-4985-bfd8-38fd686de0ad" providerId="ADAL" clId="{897671C5-E1A1-4AC8-936D-CAF6B9B87C9B}" dt="2025-06-12T11:50:19.908" v="859" actId="478"/>
          <ac:spMkLst>
            <pc:docMk/>
            <pc:sldMk cId="2650633268" sldId="263"/>
            <ac:spMk id="65" creationId="{CF495597-3E91-1654-6152-D787B494C262}"/>
          </ac:spMkLst>
        </pc:spChg>
        <pc:spChg chg="add mod">
          <ac:chgData name="Nicole Donaldson" userId="833a5ace-3fc4-4985-bfd8-38fd686de0ad" providerId="ADAL" clId="{897671C5-E1A1-4AC8-936D-CAF6B9B87C9B}" dt="2025-06-12T14:44:06.727" v="1282" actId="6549"/>
          <ac:spMkLst>
            <pc:docMk/>
            <pc:sldMk cId="2650633268" sldId="263"/>
            <ac:spMk id="66" creationId="{BB696394-7C4A-4A81-AB5B-B602EC7E9E8B}"/>
          </ac:spMkLst>
        </pc:spChg>
        <pc:spChg chg="add mod">
          <ac:chgData name="Nicole Donaldson" userId="833a5ace-3fc4-4985-bfd8-38fd686de0ad" providerId="ADAL" clId="{897671C5-E1A1-4AC8-936D-CAF6B9B87C9B}" dt="2025-06-12T14:44:34.884" v="1301" actId="20577"/>
          <ac:spMkLst>
            <pc:docMk/>
            <pc:sldMk cId="2650633268" sldId="263"/>
            <ac:spMk id="67" creationId="{A56655ED-D4C8-B975-65C2-75FC61DC2E89}"/>
          </ac:spMkLst>
        </pc:spChg>
        <pc:spChg chg="add mod">
          <ac:chgData name="Nicole Donaldson" userId="833a5ace-3fc4-4985-bfd8-38fd686de0ad" providerId="ADAL" clId="{897671C5-E1A1-4AC8-936D-CAF6B9B87C9B}" dt="2025-06-12T14:44:49.985" v="1315" actId="20577"/>
          <ac:spMkLst>
            <pc:docMk/>
            <pc:sldMk cId="2650633268" sldId="263"/>
            <ac:spMk id="68" creationId="{347B984C-5FB5-2A44-424F-9C2499CDC890}"/>
          </ac:spMkLst>
        </pc:spChg>
        <pc:spChg chg="add mod">
          <ac:chgData name="Nicole Donaldson" userId="833a5ace-3fc4-4985-bfd8-38fd686de0ad" providerId="ADAL" clId="{897671C5-E1A1-4AC8-936D-CAF6B9B87C9B}" dt="2025-06-12T14:48:53.523" v="1397" actId="14100"/>
          <ac:spMkLst>
            <pc:docMk/>
            <pc:sldMk cId="2650633268" sldId="263"/>
            <ac:spMk id="69" creationId="{D8261158-06EC-8716-90A8-978F0D6C1979}"/>
          </ac:spMkLst>
        </pc:spChg>
        <pc:grpChg chg="mod">
          <ac:chgData name="Nicole Donaldson" userId="833a5ace-3fc4-4985-bfd8-38fd686de0ad" providerId="ADAL" clId="{897671C5-E1A1-4AC8-936D-CAF6B9B87C9B}" dt="2025-06-12T14:39:16.579" v="1001" actId="1076"/>
          <ac:grpSpMkLst>
            <pc:docMk/>
            <pc:sldMk cId="2650633268" sldId="263"/>
            <ac:grpSpMk id="16" creationId="{710D38FD-44A5-EC11-65AB-763C03E02C45}"/>
          </ac:grpSpMkLst>
        </pc:grpChg>
        <pc:grpChg chg="add mod ord">
          <ac:chgData name="Nicole Donaldson" userId="833a5ace-3fc4-4985-bfd8-38fd686de0ad" providerId="ADAL" clId="{897671C5-E1A1-4AC8-936D-CAF6B9B87C9B}" dt="2025-06-12T14:46:59.723" v="1377" actId="166"/>
          <ac:grpSpMkLst>
            <pc:docMk/>
            <pc:sldMk cId="2650633268" sldId="263"/>
            <ac:grpSpMk id="59" creationId="{5191688B-FD00-3C36-4AB2-17046B56AF63}"/>
          </ac:grpSpMkLst>
        </pc:grpChg>
        <pc:picChg chg="del">
          <ac:chgData name="Nicole Donaldson" userId="833a5ace-3fc4-4985-bfd8-38fd686de0ad" providerId="ADAL" clId="{897671C5-E1A1-4AC8-936D-CAF6B9B87C9B}" dt="2025-06-12T14:33:49.832" v="884" actId="478"/>
          <ac:picMkLst>
            <pc:docMk/>
            <pc:sldMk cId="2650633268" sldId="263"/>
            <ac:picMk id="3" creationId="{D2C5B285-771F-5FD5-B5F4-722B8375A636}"/>
          </ac:picMkLst>
        </pc:picChg>
        <pc:picChg chg="del mod">
          <ac:chgData name="Nicole Donaldson" userId="833a5ace-3fc4-4985-bfd8-38fd686de0ad" providerId="ADAL" clId="{897671C5-E1A1-4AC8-936D-CAF6B9B87C9B}" dt="2025-06-12T14:33:50.770" v="887" actId="478"/>
          <ac:picMkLst>
            <pc:docMk/>
            <pc:sldMk cId="2650633268" sldId="263"/>
            <ac:picMk id="4" creationId="{3DB0DA4E-E856-8E6C-D6BF-16FF5B694B3F}"/>
          </ac:picMkLst>
        </pc:picChg>
        <pc:picChg chg="del">
          <ac:chgData name="Nicole Donaldson" userId="833a5ace-3fc4-4985-bfd8-38fd686de0ad" providerId="ADAL" clId="{897671C5-E1A1-4AC8-936D-CAF6B9B87C9B}" dt="2025-06-12T14:33:51.248" v="888" actId="478"/>
          <ac:picMkLst>
            <pc:docMk/>
            <pc:sldMk cId="2650633268" sldId="263"/>
            <ac:picMk id="5" creationId="{5429C849-CE23-B664-FB37-A5877BE24AEC}"/>
          </ac:picMkLst>
        </pc:picChg>
        <pc:picChg chg="del">
          <ac:chgData name="Nicole Donaldson" userId="833a5ace-3fc4-4985-bfd8-38fd686de0ad" providerId="ADAL" clId="{897671C5-E1A1-4AC8-936D-CAF6B9B87C9B}" dt="2025-06-12T14:33:51.632" v="889" actId="478"/>
          <ac:picMkLst>
            <pc:docMk/>
            <pc:sldMk cId="2650633268" sldId="263"/>
            <ac:picMk id="6" creationId="{8B0B3A9C-B8C0-B1EB-0788-5FECE808DA7E}"/>
          </ac:picMkLst>
        </pc:picChg>
        <pc:picChg chg="del">
          <ac:chgData name="Nicole Donaldson" userId="833a5ace-3fc4-4985-bfd8-38fd686de0ad" providerId="ADAL" clId="{897671C5-E1A1-4AC8-936D-CAF6B9B87C9B}" dt="2025-06-12T14:33:52.055" v="890" actId="478"/>
          <ac:picMkLst>
            <pc:docMk/>
            <pc:sldMk cId="2650633268" sldId="263"/>
            <ac:picMk id="7" creationId="{3BC2ABDF-C7C2-8CF2-85D5-E875B6A1D476}"/>
          </ac:picMkLst>
        </pc:picChg>
        <pc:picChg chg="del">
          <ac:chgData name="Nicole Donaldson" userId="833a5ace-3fc4-4985-bfd8-38fd686de0ad" providerId="ADAL" clId="{897671C5-E1A1-4AC8-936D-CAF6B9B87C9B}" dt="2025-06-12T14:33:50.192" v="885" actId="478"/>
          <ac:picMkLst>
            <pc:docMk/>
            <pc:sldMk cId="2650633268" sldId="263"/>
            <ac:picMk id="14" creationId="{44732E5A-991E-B6C4-166D-15898605E507}"/>
          </ac:picMkLst>
        </pc:picChg>
        <pc:picChg chg="del">
          <ac:chgData name="Nicole Donaldson" userId="833a5ace-3fc4-4985-bfd8-38fd686de0ad" providerId="ADAL" clId="{897671C5-E1A1-4AC8-936D-CAF6B9B87C9B}" dt="2025-06-12T14:34:24.519" v="913" actId="478"/>
          <ac:picMkLst>
            <pc:docMk/>
            <pc:sldMk cId="2650633268" sldId="263"/>
            <ac:picMk id="34" creationId="{88360F85-B9F7-35A4-2891-E95588C995A8}"/>
          </ac:picMkLst>
        </pc:picChg>
        <pc:picChg chg="del">
          <ac:chgData name="Nicole Donaldson" userId="833a5ace-3fc4-4985-bfd8-38fd686de0ad" providerId="ADAL" clId="{897671C5-E1A1-4AC8-936D-CAF6B9B87C9B}" dt="2025-06-12T11:50:20.410" v="860" actId="478"/>
          <ac:picMkLst>
            <pc:docMk/>
            <pc:sldMk cId="2650633268" sldId="263"/>
            <ac:picMk id="35" creationId="{F5928ACF-13AA-1024-6A37-12B60B9DCF84}"/>
          </ac:picMkLst>
        </pc:picChg>
        <pc:picChg chg="mod">
          <ac:chgData name="Nicole Donaldson" userId="833a5ace-3fc4-4985-bfd8-38fd686de0ad" providerId="ADAL" clId="{897671C5-E1A1-4AC8-936D-CAF6B9B87C9B}" dt="2025-06-12T14:39:41.934" v="1016" actId="1076"/>
          <ac:picMkLst>
            <pc:docMk/>
            <pc:sldMk cId="2650633268" sldId="263"/>
            <ac:picMk id="43" creationId="{998B9C0E-40E1-3B78-EA1C-C976A9FEE2A4}"/>
          </ac:picMkLst>
        </pc:picChg>
        <pc:picChg chg="del">
          <ac:chgData name="Nicole Donaldson" userId="833a5ace-3fc4-4985-bfd8-38fd686de0ad" providerId="ADAL" clId="{897671C5-E1A1-4AC8-936D-CAF6B9B87C9B}" dt="2025-06-12T11:50:18.368" v="858" actId="478"/>
          <ac:picMkLst>
            <pc:docMk/>
            <pc:sldMk cId="2650633268" sldId="263"/>
            <ac:picMk id="58" creationId="{F4DCA659-68E8-19A5-4087-2CE92764CB1F}"/>
          </ac:picMkLst>
        </pc:picChg>
        <pc:picChg chg="add mod">
          <ac:chgData name="Nicole Donaldson" userId="833a5ace-3fc4-4985-bfd8-38fd686de0ad" providerId="ADAL" clId="{897671C5-E1A1-4AC8-936D-CAF6B9B87C9B}" dt="2025-06-12T14:49:58.248" v="1412" actId="1076"/>
          <ac:picMkLst>
            <pc:docMk/>
            <pc:sldMk cId="2650633268" sldId="263"/>
            <ac:picMk id="70" creationId="{7AA0F5D4-B9F2-C54A-A20F-C7455AFE50EA}"/>
          </ac:picMkLst>
        </pc:picChg>
        <pc:picChg chg="add mod">
          <ac:chgData name="Nicole Donaldson" userId="833a5ace-3fc4-4985-bfd8-38fd686de0ad" providerId="ADAL" clId="{897671C5-E1A1-4AC8-936D-CAF6B9B87C9B}" dt="2025-06-12T14:46:37.325" v="1363" actId="1076"/>
          <ac:picMkLst>
            <pc:docMk/>
            <pc:sldMk cId="2650633268" sldId="263"/>
            <ac:picMk id="71" creationId="{76A68987-ED92-0880-52FB-3295EE523B71}"/>
          </ac:picMkLst>
        </pc:picChg>
        <pc:picChg chg="add del mod">
          <ac:chgData name="Nicole Donaldson" userId="833a5ace-3fc4-4985-bfd8-38fd686de0ad" providerId="ADAL" clId="{897671C5-E1A1-4AC8-936D-CAF6B9B87C9B}" dt="2025-06-12T14:46:13.589" v="1351" actId="478"/>
          <ac:picMkLst>
            <pc:docMk/>
            <pc:sldMk cId="2650633268" sldId="263"/>
            <ac:picMk id="72" creationId="{00EB1EE4-4BFF-A8F1-320F-D79CF9E7A091}"/>
          </ac:picMkLst>
        </pc:picChg>
        <pc:picChg chg="add del mod">
          <ac:chgData name="Nicole Donaldson" userId="833a5ace-3fc4-4985-bfd8-38fd686de0ad" providerId="ADAL" clId="{897671C5-E1A1-4AC8-936D-CAF6B9B87C9B}" dt="2025-06-12T14:50:39.520" v="1421" actId="478"/>
          <ac:picMkLst>
            <pc:docMk/>
            <pc:sldMk cId="2650633268" sldId="263"/>
            <ac:picMk id="73" creationId="{0C883BA0-B9B4-3491-D5C1-D4857FE4184D}"/>
          </ac:picMkLst>
        </pc:picChg>
        <pc:picChg chg="add mod">
          <ac:chgData name="Nicole Donaldson" userId="833a5ace-3fc4-4985-bfd8-38fd686de0ad" providerId="ADAL" clId="{897671C5-E1A1-4AC8-936D-CAF6B9B87C9B}" dt="2025-06-12T14:50:03.117" v="1413" actId="1076"/>
          <ac:picMkLst>
            <pc:docMk/>
            <pc:sldMk cId="2650633268" sldId="263"/>
            <ac:picMk id="74" creationId="{FE2F4631-0619-CF31-1FDC-5E79B4182842}"/>
          </ac:picMkLst>
        </pc:picChg>
        <pc:picChg chg="add mod">
          <ac:chgData name="Nicole Donaldson" userId="833a5ace-3fc4-4985-bfd8-38fd686de0ad" providerId="ADAL" clId="{897671C5-E1A1-4AC8-936D-CAF6B9B87C9B}" dt="2025-06-12T14:52:26.350" v="1447" actId="1076"/>
          <ac:picMkLst>
            <pc:docMk/>
            <pc:sldMk cId="2650633268" sldId="263"/>
            <ac:picMk id="75" creationId="{7BCE4199-CEF1-837A-95FE-38212991F749}"/>
          </ac:picMkLst>
        </pc:picChg>
        <pc:picChg chg="add mod">
          <ac:chgData name="Nicole Donaldson" userId="833a5ace-3fc4-4985-bfd8-38fd686de0ad" providerId="ADAL" clId="{897671C5-E1A1-4AC8-936D-CAF6B9B87C9B}" dt="2025-06-12T14:47:21.999" v="1381" actId="1076"/>
          <ac:picMkLst>
            <pc:docMk/>
            <pc:sldMk cId="2650633268" sldId="263"/>
            <ac:picMk id="76" creationId="{C1DE1597-A576-5FED-95DD-E2038BDCF214}"/>
          </ac:picMkLst>
        </pc:picChg>
        <pc:picChg chg="add del mod">
          <ac:chgData name="Nicole Donaldson" userId="833a5ace-3fc4-4985-bfd8-38fd686de0ad" providerId="ADAL" clId="{897671C5-E1A1-4AC8-936D-CAF6B9B87C9B}" dt="2025-06-12T14:52:04.780" v="1440" actId="478"/>
          <ac:picMkLst>
            <pc:docMk/>
            <pc:sldMk cId="2650633268" sldId="263"/>
            <ac:picMk id="77" creationId="{4DF366A1-A4CA-5947-7209-EAD16D64CF45}"/>
          </ac:picMkLst>
        </pc:picChg>
        <pc:picChg chg="add mod">
          <ac:chgData name="Nicole Donaldson" userId="833a5ace-3fc4-4985-bfd8-38fd686de0ad" providerId="ADAL" clId="{897671C5-E1A1-4AC8-936D-CAF6B9B87C9B}" dt="2025-06-12T14:50:04.843" v="1414" actId="1076"/>
          <ac:picMkLst>
            <pc:docMk/>
            <pc:sldMk cId="2650633268" sldId="263"/>
            <ac:picMk id="78" creationId="{56D3973D-D4CB-BC83-4992-893A6322FF5E}"/>
          </ac:picMkLst>
        </pc:picChg>
        <pc:picChg chg="add mod">
          <ac:chgData name="Nicole Donaldson" userId="833a5ace-3fc4-4985-bfd8-38fd686de0ad" providerId="ADAL" clId="{897671C5-E1A1-4AC8-936D-CAF6B9B87C9B}" dt="2025-06-12T14:48:06.419" v="1391" actId="1076"/>
          <ac:picMkLst>
            <pc:docMk/>
            <pc:sldMk cId="2650633268" sldId="263"/>
            <ac:picMk id="79" creationId="{F97D35D3-3B8D-51CD-E7DF-28BDC571DC84}"/>
          </ac:picMkLst>
        </pc:picChg>
        <pc:picChg chg="add mod">
          <ac:chgData name="Nicole Donaldson" userId="833a5ace-3fc4-4985-bfd8-38fd686de0ad" providerId="ADAL" clId="{897671C5-E1A1-4AC8-936D-CAF6B9B87C9B}" dt="2025-06-12T14:49:46.013" v="1409" actId="1076"/>
          <ac:picMkLst>
            <pc:docMk/>
            <pc:sldMk cId="2650633268" sldId="263"/>
            <ac:picMk id="80" creationId="{81CCD6FC-DC73-3166-5503-2221F129DBF2}"/>
          </ac:picMkLst>
        </pc:picChg>
        <pc:picChg chg="add mod">
          <ac:chgData name="Nicole Donaldson" userId="833a5ace-3fc4-4985-bfd8-38fd686de0ad" providerId="ADAL" clId="{897671C5-E1A1-4AC8-936D-CAF6B9B87C9B}" dt="2025-06-12T14:50:07.797" v="1415" actId="1076"/>
          <ac:picMkLst>
            <pc:docMk/>
            <pc:sldMk cId="2650633268" sldId="263"/>
            <ac:picMk id="81" creationId="{BC93546E-AB1E-F0F4-3EB0-430C4E9A5BF4}"/>
          </ac:picMkLst>
        </pc:picChg>
        <pc:picChg chg="add del mod">
          <ac:chgData name="Nicole Donaldson" userId="833a5ace-3fc4-4985-bfd8-38fd686de0ad" providerId="ADAL" clId="{897671C5-E1A1-4AC8-936D-CAF6B9B87C9B}" dt="2025-06-12T14:51:00.881" v="1424" actId="478"/>
          <ac:picMkLst>
            <pc:docMk/>
            <pc:sldMk cId="2650633268" sldId="263"/>
            <ac:picMk id="82" creationId="{AD65B81F-3F93-38D2-3F03-BFD04A21A0AA}"/>
          </ac:picMkLst>
        </pc:picChg>
        <pc:picChg chg="del">
          <ac:chgData name="Nicole Donaldson" userId="833a5ace-3fc4-4985-bfd8-38fd686de0ad" providerId="ADAL" clId="{897671C5-E1A1-4AC8-936D-CAF6B9B87C9B}" dt="2025-06-12T14:34:23.822" v="912" actId="478"/>
          <ac:picMkLst>
            <pc:docMk/>
            <pc:sldMk cId="2650633268" sldId="263"/>
            <ac:picMk id="1028" creationId="{01899EE2-C1FB-3010-48F9-F3ED4CE21C15}"/>
          </ac:picMkLst>
        </pc:picChg>
        <pc:picChg chg="del">
          <ac:chgData name="Nicole Donaldson" userId="833a5ace-3fc4-4985-bfd8-38fd686de0ad" providerId="ADAL" clId="{897671C5-E1A1-4AC8-936D-CAF6B9B87C9B}" dt="2025-06-12T14:33:52.480" v="891" actId="478"/>
          <ac:picMkLst>
            <pc:docMk/>
            <pc:sldMk cId="2650633268" sldId="263"/>
            <ac:picMk id="1032" creationId="{DCD285A6-4D1F-B0D8-E562-B314D54A4015}"/>
          </ac:picMkLst>
        </pc:picChg>
        <pc:picChg chg="del">
          <ac:chgData name="Nicole Donaldson" userId="833a5ace-3fc4-4985-bfd8-38fd686de0ad" providerId="ADAL" clId="{897671C5-E1A1-4AC8-936D-CAF6B9B87C9B}" dt="2025-06-12T14:33:53.022" v="892" actId="478"/>
          <ac:picMkLst>
            <pc:docMk/>
            <pc:sldMk cId="2650633268" sldId="263"/>
            <ac:picMk id="1034" creationId="{595EE67C-3632-0F53-34F6-4731C0A0F5E8}"/>
          </ac:picMkLst>
        </pc:picChg>
        <pc:picChg chg="del">
          <ac:chgData name="Nicole Donaldson" userId="833a5ace-3fc4-4985-bfd8-38fd686de0ad" providerId="ADAL" clId="{897671C5-E1A1-4AC8-936D-CAF6B9B87C9B}" dt="2025-06-12T14:33:53.663" v="893" actId="478"/>
          <ac:picMkLst>
            <pc:docMk/>
            <pc:sldMk cId="2650633268" sldId="263"/>
            <ac:picMk id="1036" creationId="{8ECD9960-A45C-8B05-80F6-E26603E91154}"/>
          </ac:picMkLst>
        </pc:picChg>
        <pc:picChg chg="del">
          <ac:chgData name="Nicole Donaldson" userId="833a5ace-3fc4-4985-bfd8-38fd686de0ad" providerId="ADAL" clId="{897671C5-E1A1-4AC8-936D-CAF6B9B87C9B}" dt="2025-06-12T14:33:55.023" v="895" actId="478"/>
          <ac:picMkLst>
            <pc:docMk/>
            <pc:sldMk cId="2650633268" sldId="263"/>
            <ac:picMk id="1038" creationId="{B402312C-503F-8FE9-E0D5-C6A89FB7D19E}"/>
          </ac:picMkLst>
        </pc:picChg>
        <pc:picChg chg="del">
          <ac:chgData name="Nicole Donaldson" userId="833a5ace-3fc4-4985-bfd8-38fd686de0ad" providerId="ADAL" clId="{897671C5-E1A1-4AC8-936D-CAF6B9B87C9B}" dt="2025-06-12T14:33:54.366" v="894" actId="478"/>
          <ac:picMkLst>
            <pc:docMk/>
            <pc:sldMk cId="2650633268" sldId="263"/>
            <ac:picMk id="1042" creationId="{DA63B0C4-C6AF-1121-5524-4189FE6D8EF3}"/>
          </ac:picMkLst>
        </pc:picChg>
        <pc:picChg chg="del">
          <ac:chgData name="Nicole Donaldson" userId="833a5ace-3fc4-4985-bfd8-38fd686de0ad" providerId="ADAL" clId="{897671C5-E1A1-4AC8-936D-CAF6B9B87C9B}" dt="2025-06-12T11:50:07.154" v="845" actId="478"/>
          <ac:picMkLst>
            <pc:docMk/>
            <pc:sldMk cId="2650633268" sldId="263"/>
            <ac:picMk id="1044" creationId="{552227DA-09EA-5691-84E2-DDE3BE1976CC}"/>
          </ac:picMkLst>
        </pc:picChg>
        <pc:picChg chg="del">
          <ac:chgData name="Nicole Donaldson" userId="833a5ace-3fc4-4985-bfd8-38fd686de0ad" providerId="ADAL" clId="{897671C5-E1A1-4AC8-936D-CAF6B9B87C9B}" dt="2025-06-12T11:50:10.611" v="848" actId="478"/>
          <ac:picMkLst>
            <pc:docMk/>
            <pc:sldMk cId="2650633268" sldId="263"/>
            <ac:picMk id="1046" creationId="{8B127976-CB7F-8DE4-46B9-04A98FF6F497}"/>
          </ac:picMkLst>
        </pc:picChg>
        <pc:picChg chg="del">
          <ac:chgData name="Nicole Donaldson" userId="833a5ace-3fc4-4985-bfd8-38fd686de0ad" providerId="ADAL" clId="{897671C5-E1A1-4AC8-936D-CAF6B9B87C9B}" dt="2025-06-12T11:50:11.114" v="849" actId="478"/>
          <ac:picMkLst>
            <pc:docMk/>
            <pc:sldMk cId="2650633268" sldId="263"/>
            <ac:picMk id="1048" creationId="{5CE8B1B2-D07E-2761-5F4E-206DDA0BC6D9}"/>
          </ac:picMkLst>
        </pc:picChg>
        <pc:picChg chg="del">
          <ac:chgData name="Nicole Donaldson" userId="833a5ace-3fc4-4985-bfd8-38fd686de0ad" providerId="ADAL" clId="{897671C5-E1A1-4AC8-936D-CAF6B9B87C9B}" dt="2025-06-12T11:50:11.727" v="850" actId="478"/>
          <ac:picMkLst>
            <pc:docMk/>
            <pc:sldMk cId="2650633268" sldId="263"/>
            <ac:picMk id="1050" creationId="{C725FAC5-35CD-B1AD-6922-19BB66532FB4}"/>
          </ac:picMkLst>
        </pc:picChg>
        <pc:picChg chg="del">
          <ac:chgData name="Nicole Donaldson" userId="833a5ace-3fc4-4985-bfd8-38fd686de0ad" providerId="ADAL" clId="{897671C5-E1A1-4AC8-936D-CAF6B9B87C9B}" dt="2025-06-12T11:50:12.339" v="851" actId="478"/>
          <ac:picMkLst>
            <pc:docMk/>
            <pc:sldMk cId="2650633268" sldId="263"/>
            <ac:picMk id="1052" creationId="{E4E752B4-57B4-9458-B86A-2CCAB2A8E894}"/>
          </ac:picMkLst>
        </pc:picChg>
        <pc:picChg chg="del">
          <ac:chgData name="Nicole Donaldson" userId="833a5ace-3fc4-4985-bfd8-38fd686de0ad" providerId="ADAL" clId="{897671C5-E1A1-4AC8-936D-CAF6B9B87C9B}" dt="2025-06-12T11:50:21.448" v="861" actId="478"/>
          <ac:picMkLst>
            <pc:docMk/>
            <pc:sldMk cId="2650633268" sldId="263"/>
            <ac:picMk id="1054" creationId="{1DE3756B-E0EC-6AB5-CB57-2468DFD01F8C}"/>
          </ac:picMkLst>
        </pc:picChg>
        <pc:picChg chg="add mod">
          <ac:chgData name="Nicole Donaldson" userId="833a5ace-3fc4-4985-bfd8-38fd686de0ad" providerId="ADAL" clId="{897671C5-E1A1-4AC8-936D-CAF6B9B87C9B}" dt="2025-06-12T14:48:58.956" v="1402" actId="1038"/>
          <ac:picMkLst>
            <pc:docMk/>
            <pc:sldMk cId="2650633268" sldId="263"/>
            <ac:picMk id="2050" creationId="{9923CD15-8592-2790-A4F1-FBDDF9ADE43B}"/>
          </ac:picMkLst>
        </pc:picChg>
        <pc:picChg chg="add mod">
          <ac:chgData name="Nicole Donaldson" userId="833a5ace-3fc4-4985-bfd8-38fd686de0ad" providerId="ADAL" clId="{897671C5-E1A1-4AC8-936D-CAF6B9B87C9B}" dt="2025-06-12T14:49:24.606" v="1405" actId="1076"/>
          <ac:picMkLst>
            <pc:docMk/>
            <pc:sldMk cId="2650633268" sldId="263"/>
            <ac:picMk id="2052" creationId="{CA64F360-225D-1AA3-C61E-3A4720F185A7}"/>
          </ac:picMkLst>
        </pc:picChg>
        <pc:picChg chg="add del mod">
          <ac:chgData name="Nicole Donaldson" userId="833a5ace-3fc4-4985-bfd8-38fd686de0ad" providerId="ADAL" clId="{897671C5-E1A1-4AC8-936D-CAF6B9B87C9B}" dt="2025-06-12T14:46:45.449" v="1367" actId="1076"/>
          <ac:picMkLst>
            <pc:docMk/>
            <pc:sldMk cId="2650633268" sldId="263"/>
            <ac:picMk id="2054" creationId="{9C0E4971-7013-4254-C7DC-D4D55F858A7D}"/>
          </ac:picMkLst>
        </pc:picChg>
        <pc:picChg chg="add del mod">
          <ac:chgData name="Nicole Donaldson" userId="833a5ace-3fc4-4985-bfd8-38fd686de0ad" providerId="ADAL" clId="{897671C5-E1A1-4AC8-936D-CAF6B9B87C9B}" dt="2025-06-12T14:51:30.038" v="1436" actId="478"/>
          <ac:picMkLst>
            <pc:docMk/>
            <pc:sldMk cId="2650633268" sldId="263"/>
            <ac:picMk id="2056" creationId="{EF5E363A-591A-BD4E-5C60-BD9038C2854F}"/>
          </ac:picMkLst>
        </pc:picChg>
        <pc:picChg chg="add mod">
          <ac:chgData name="Nicole Donaldson" userId="833a5ace-3fc4-4985-bfd8-38fd686de0ad" providerId="ADAL" clId="{897671C5-E1A1-4AC8-936D-CAF6B9B87C9B}" dt="2025-06-12T14:51:06.640" v="1426" actId="1076"/>
          <ac:picMkLst>
            <pc:docMk/>
            <pc:sldMk cId="2650633268" sldId="263"/>
            <ac:picMk id="2058" creationId="{8308BAED-E64F-D9E6-E60F-3C7380E21E23}"/>
          </ac:picMkLst>
        </pc:picChg>
        <pc:picChg chg="add mod">
          <ac:chgData name="Nicole Donaldson" userId="833a5ace-3fc4-4985-bfd8-38fd686de0ad" providerId="ADAL" clId="{897671C5-E1A1-4AC8-936D-CAF6B9B87C9B}" dt="2025-06-12T14:51:47.560" v="1439" actId="1076"/>
          <ac:picMkLst>
            <pc:docMk/>
            <pc:sldMk cId="2650633268" sldId="263"/>
            <ac:picMk id="2060" creationId="{BECB9C98-0C4B-6ED0-C837-B899C1094D18}"/>
          </ac:picMkLst>
        </pc:picChg>
        <pc:picChg chg="add mod">
          <ac:chgData name="Nicole Donaldson" userId="833a5ace-3fc4-4985-bfd8-38fd686de0ad" providerId="ADAL" clId="{897671C5-E1A1-4AC8-936D-CAF6B9B87C9B}" dt="2025-06-12T14:52:28.883" v="1448" actId="1076"/>
          <ac:picMkLst>
            <pc:docMk/>
            <pc:sldMk cId="2650633268" sldId="263"/>
            <ac:picMk id="2062" creationId="{BB7F5E92-97B5-EE16-F974-EBEFB1952124}"/>
          </ac:picMkLst>
        </pc:picChg>
      </pc:sldChg>
    </pc:docChg>
  </pc:docChgLst>
  <pc:docChgLst>
    <pc:chgData name="Nicole Donaldson" userId="S::ndonaldson@featherstone.academy::833a5ace-3fc4-4985-bfd8-38fd686de0ad" providerId="AD" clId="Web-{FD69576D-F83F-C8A5-8B42-1025858D4E3E}"/>
    <pc:docChg chg="modSld">
      <pc:chgData name="Nicole Donaldson" userId="S::ndonaldson@featherstone.academy::833a5ace-3fc4-4985-bfd8-38fd686de0ad" providerId="AD" clId="Web-{FD69576D-F83F-C8A5-8B42-1025858D4E3E}" dt="2025-06-23T07:37:09.507" v="3"/>
      <pc:docMkLst>
        <pc:docMk/>
      </pc:docMkLst>
      <pc:sldChg chg="addSp delSp modSp">
        <pc:chgData name="Nicole Donaldson" userId="S::ndonaldson@featherstone.academy::833a5ace-3fc4-4985-bfd8-38fd686de0ad" providerId="AD" clId="Web-{FD69576D-F83F-C8A5-8B42-1025858D4E3E}" dt="2025-06-23T07:37:09.507" v="3"/>
        <pc:sldMkLst>
          <pc:docMk/>
          <pc:sldMk cId="1149629739" sldId="262"/>
        </pc:sldMkLst>
        <pc:picChg chg="add del mod">
          <ac:chgData name="Nicole Donaldson" userId="S::ndonaldson@featherstone.academy::833a5ace-3fc4-4985-bfd8-38fd686de0ad" providerId="AD" clId="Web-{FD69576D-F83F-C8A5-8B42-1025858D4E3E}" dt="2025-06-23T07:37:09.507" v="3"/>
          <ac:picMkLst>
            <pc:docMk/>
            <pc:sldMk cId="1149629739" sldId="262"/>
            <ac:picMk id="1028" creationId="{59C52A18-F9A0-6904-6EC9-65C9DBBFBEEA}"/>
          </ac:picMkLst>
        </pc:picChg>
      </pc:sldChg>
    </pc:docChg>
  </pc:docChgLst>
  <pc:docChgLst>
    <pc:chgData name="Nicole Donaldson" userId="S::ndonaldson@featherstone.academy::833a5ace-3fc4-4985-bfd8-38fd686de0ad" providerId="AD" clId="Web-{8B30E57A-46EA-FFDC-C999-6FDED0F2E906}"/>
    <pc:docChg chg="addSld delSld modSld">
      <pc:chgData name="Nicole Donaldson" userId="S::ndonaldson@featherstone.academy::833a5ace-3fc4-4985-bfd8-38fd686de0ad" providerId="AD" clId="Web-{8B30E57A-46EA-FFDC-C999-6FDED0F2E906}" dt="2025-06-16T10:35:07.139" v="5"/>
      <pc:docMkLst>
        <pc:docMk/>
      </pc:docMkLst>
      <pc:sldChg chg="modSp add del replId">
        <pc:chgData name="Nicole Donaldson" userId="S::ndonaldson@featherstone.academy::833a5ace-3fc4-4985-bfd8-38fd686de0ad" providerId="AD" clId="Web-{8B30E57A-46EA-FFDC-C999-6FDED0F2E906}" dt="2025-06-16T10:35:07.139" v="5"/>
        <pc:sldMkLst>
          <pc:docMk/>
          <pc:sldMk cId="2166760707" sldId="264"/>
        </pc:sldMkLst>
        <pc:spChg chg="mod">
          <ac:chgData name="Nicole Donaldson" userId="S::ndonaldson@featherstone.academy::833a5ace-3fc4-4985-bfd8-38fd686de0ad" providerId="AD" clId="Web-{8B30E57A-46EA-FFDC-C999-6FDED0F2E906}" dt="2025-06-16T10:35:05.280" v="4" actId="1076"/>
          <ac:spMkLst>
            <pc:docMk/>
            <pc:sldMk cId="2166760707" sldId="264"/>
            <ac:spMk id="46" creationId="{019BDF38-4C44-E6D3-D7D0-251049D74DFE}"/>
          </ac:spMkLst>
        </pc:spChg>
        <pc:picChg chg="mod">
          <ac:chgData name="Nicole Donaldson" userId="S::ndonaldson@featherstone.academy::833a5ace-3fc4-4985-bfd8-38fd686de0ad" providerId="AD" clId="Web-{8B30E57A-46EA-FFDC-C999-6FDED0F2E906}" dt="2025-06-16T10:35:04.827" v="3" actId="1076"/>
          <ac:picMkLst>
            <pc:docMk/>
            <pc:sldMk cId="2166760707" sldId="264"/>
            <ac:picMk id="3" creationId="{374490C4-510A-B5D4-7043-E31A08A42448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C48306-B7CA-4F8A-8C78-30180885EC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1444F6-B866-40B8-98DC-AB03F62DA7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300"/>
            </a:lvl1pPr>
          </a:lstStyle>
          <a:p>
            <a:fld id="{BB590537-3E58-4815-B8F7-A6A91F9C9072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193317-5B0A-47F5-A6B2-C0B0F171B87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CE2FD3-F5B9-4928-A1CA-19F3BDEA6B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300"/>
            </a:lvl1pPr>
          </a:lstStyle>
          <a:p>
            <a:fld id="{8104CD60-5B87-4FE7-B85A-4AB7C995D3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5542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/>
          <a:lstStyle>
            <a:lvl1pPr algn="r">
              <a:defRPr sz="1300"/>
            </a:lvl1pPr>
          </a:lstStyle>
          <a:p>
            <a:fld id="{C4F5CA2E-9B32-41CC-8E09-B3687C1B565A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7900" y="1239838"/>
            <a:ext cx="484187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7" rIns="91433" bIns="4571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9" y="4777194"/>
            <a:ext cx="5438140" cy="3908614"/>
          </a:xfrm>
          <a:prstGeom prst="rect">
            <a:avLst/>
          </a:prstGeom>
        </p:spPr>
        <p:txBody>
          <a:bodyPr vert="horz" lIns="91433" tIns="45717" rIns="91433" bIns="457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5"/>
            <a:ext cx="2945659" cy="498055"/>
          </a:xfrm>
          <a:prstGeom prst="rect">
            <a:avLst/>
          </a:prstGeom>
        </p:spPr>
        <p:txBody>
          <a:bodyPr vert="horz" lIns="91433" tIns="45717" rIns="91433" bIns="45717" rtlCol="0" anchor="b"/>
          <a:lstStyle>
            <a:lvl1pPr algn="r">
              <a:defRPr sz="1300"/>
            </a:lvl1pPr>
          </a:lstStyle>
          <a:p>
            <a:fld id="{9390F373-F324-485C-8B7D-1F94F90EC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96908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8CF16-EF90-4248-BECD-908CDF03AB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797" y="115888"/>
            <a:ext cx="9348788" cy="1441450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 anchor="b">
            <a:normAutofit/>
          </a:bodyPr>
          <a:lstStyle>
            <a:lvl1pPr algn="l">
              <a:defRPr sz="325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5501AB-21B9-4BDC-9E02-77D2530E71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4797" y="1665288"/>
            <a:ext cx="9348788" cy="5054917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624572"/>
      </p:ext>
    </p:extLst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64B70-BEF6-45D5-A086-3599E5E2673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B425A-48BC-464B-A80F-561E4B063D9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152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BD74EF-464F-470E-A868-D3CD837BC0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9638" y="136526"/>
            <a:ext cx="9353947" cy="1265555"/>
          </a:xfrm>
          <a:solidFill>
            <a:schemeClr val="accent3"/>
          </a:solidFill>
          <a:ln>
            <a:solidFill>
              <a:schemeClr val="tx1"/>
            </a:solidFill>
          </a:ln>
        </p:spPr>
        <p:txBody>
          <a:bodyPr/>
          <a:lstStyle>
            <a:lvl1pPr marL="278606" indent="-278606">
              <a:buSzPct val="200000"/>
              <a:buFontTx/>
              <a:buBlip>
                <a:blip r:embed="rId2"/>
              </a:buBlip>
              <a:defRPr sz="1950">
                <a:solidFill>
                  <a:schemeClr val="tx1"/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273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1B3DD-1EFE-4210-B3E3-E7260846F5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solidFill>
            <a:schemeClr val="accent4"/>
          </a:solidFill>
          <a:ln>
            <a:solidFill>
              <a:schemeClr val="tx1"/>
            </a:solidFill>
          </a:ln>
        </p:spPr>
        <p:txBody>
          <a:bodyPr/>
          <a:lstStyle>
            <a:lvl1pPr marL="464344" indent="-464344" algn="l">
              <a:buSzPct val="300000"/>
              <a:buFontTx/>
              <a:buBlip>
                <a:blip r:embed="rId2"/>
              </a:buBlip>
              <a:defRPr/>
            </a:lvl1pPr>
          </a:lstStyle>
          <a:p>
            <a:r>
              <a:rPr lang="en-US"/>
              <a:t>	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4578B2-5FBB-4265-B20E-C278A11CD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AB31B-E9E2-4B9F-852B-9EE764C8E13E}" type="datetime4">
              <a:rPr lang="en-GB" smtClean="0"/>
              <a:t>23 June 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219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ome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8BC2C-B9CE-4201-8CFE-6A62107FD4E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0032" y="129541"/>
            <a:ext cx="9373553" cy="1165860"/>
          </a:xfrm>
          <a:solidFill>
            <a:schemeClr val="accent5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b="1"/>
            </a:lvl1pPr>
          </a:lstStyle>
          <a:p>
            <a:r>
              <a:rPr lang="en-US"/>
              <a:t>Homework – on Class Charts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625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3A084-0881-448B-BF18-80E9AF44CE8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005984-FFA2-4336-8976-CDBE2963A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2415" y="1641474"/>
            <a:ext cx="4631055" cy="5078730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A70417-6011-4C9D-AD09-2B8BC349C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2" y="1641474"/>
            <a:ext cx="4618673" cy="5078730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39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1CA26E-7D99-4E02-954D-F0930061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AB31B-E9E2-4B9F-852B-9EE764C8E13E}" type="datetime4">
              <a:rPr lang="en-GB" smtClean="0"/>
              <a:t>23 June 2025</a:t>
            </a:fld>
            <a:endParaRPr lang="en-GB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46B4AB21-F260-4E15-8951-B451B2AD9A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8250" y="0"/>
            <a:ext cx="7429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7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ABDD2-7AD3-4F2B-BC16-26BD61C50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415" y="136525"/>
            <a:ext cx="3504248" cy="1600200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377BA4-194C-4AE4-B53D-88BE0C021B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901778" y="136526"/>
            <a:ext cx="5731807" cy="6583679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ABCFDA-D124-4A7E-8C2E-E2ECB6C73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2415" y="1889760"/>
            <a:ext cx="3504248" cy="483171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625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8952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723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51781-5FDE-4D5A-B518-68972E39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46" y="136526"/>
            <a:ext cx="9324538" cy="15541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784E7A-3664-4052-B940-9EA1214228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415" y="1813560"/>
            <a:ext cx="4600615" cy="691515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E25296-A58F-4087-B326-FD6DA64C4A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0474" y="2627945"/>
            <a:ext cx="4582556" cy="40935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28A657-290C-4F0D-8F32-E6DF9B891A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2" y="1813559"/>
            <a:ext cx="4600614" cy="691516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611638-91E7-4074-ADD1-7A473074CA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2" y="2626673"/>
            <a:ext cx="4600615" cy="409353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085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D88CA-7521-4411-B1F8-5710A68CD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305" y="136525"/>
            <a:ext cx="3194943" cy="1600200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12F0F-250C-4142-BA5B-3663FAF8E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7953" y="151133"/>
            <a:ext cx="5855632" cy="6569071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D610F5-DD0D-483D-BC5D-67C4957DDA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2415" y="1859281"/>
            <a:ext cx="3231833" cy="486219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1625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110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D7025-B06D-4D32-8726-A11467264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01DAAF-BC31-4342-938D-C99835957A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922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9EEC75-947C-4DC3-8CE3-DDB4A02897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DB54B5-A2F2-402F-A0BC-D28049D2D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81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76E1B4-DFCB-4D5A-80ED-2112D3B08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032" y="129541"/>
            <a:ext cx="9373553" cy="13325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3A9791-32FC-4B4F-BE9C-2D163A607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0032" y="1551304"/>
            <a:ext cx="9373553" cy="51689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B2A2E9-A696-4FC4-861A-5D89560F27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404735" y="137797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63">
                <a:solidFill>
                  <a:schemeClr val="tx1"/>
                </a:solidFill>
              </a:defRPr>
            </a:lvl1pPr>
          </a:lstStyle>
          <a:p>
            <a:fld id="{CD1AB31B-E9E2-4B9F-852B-9EE764C8E13E}" type="datetime4">
              <a:rPr lang="en-GB" smtClean="0"/>
              <a:t>23 June 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681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1" r:id="rId4"/>
    <p:sldLayoutId id="2147483654" r:id="rId5"/>
    <p:sldLayoutId id="2147483652" r:id="rId6"/>
    <p:sldLayoutId id="2147483662" r:id="rId7"/>
    <p:sldLayoutId id="2147483657" r:id="rId8"/>
    <p:sldLayoutId id="2147483655" r:id="rId9"/>
    <p:sldLayoutId id="2147483653" r:id="rId10"/>
    <p:sldLayoutId id="2147483656" r:id="rId11"/>
    <p:sldLayoutId id="2147483658" r:id="rId12"/>
    <p:sldLayoutId id="2147483659" r:id="rId13"/>
  </p:sldLayoutIdLst>
  <p:hf sldNum="0" hdr="0" ftr="0" dt="0"/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2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6723" indent="-136723" algn="l" defTabSz="742950" rtl="0" eaLnBrk="1" latinLnBrk="0" hangingPunct="1">
        <a:lnSpc>
          <a:spcPct val="100000"/>
        </a:lnSpc>
        <a:spcBef>
          <a:spcPts val="813"/>
        </a:spcBef>
        <a:buFont typeface="Arial" panose="020B0604020202020204" pitchFamily="34" charset="0"/>
        <a:buChar char="•"/>
        <a:defRPr sz="2275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1pPr>
      <a:lvl2pPr marL="136723" indent="-136723" algn="l" defTabSz="742950" rtl="0" eaLnBrk="1" latinLnBrk="0" hangingPunct="1">
        <a:lnSpc>
          <a:spcPct val="100000"/>
        </a:lnSpc>
        <a:spcBef>
          <a:spcPts val="406"/>
        </a:spcBef>
        <a:buFont typeface="Arial" panose="020B0604020202020204" pitchFamily="34" charset="0"/>
        <a:buChar char="•"/>
        <a:defRPr sz="2275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2pPr>
      <a:lvl3pPr marL="136723" indent="-136723" algn="l" defTabSz="742950" rtl="0" eaLnBrk="1" latinLnBrk="0" hangingPunct="1">
        <a:lnSpc>
          <a:spcPct val="100000"/>
        </a:lnSpc>
        <a:spcBef>
          <a:spcPts val="406"/>
        </a:spcBef>
        <a:buFont typeface="Arial" panose="020B0604020202020204" pitchFamily="34" charset="0"/>
        <a:buChar char="•"/>
        <a:defRPr sz="2275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3pPr>
      <a:lvl4pPr marL="136723" indent="-136723" algn="l" defTabSz="742950" rtl="0" eaLnBrk="1" latinLnBrk="0" hangingPunct="1">
        <a:lnSpc>
          <a:spcPct val="100000"/>
        </a:lnSpc>
        <a:spcBef>
          <a:spcPts val="406"/>
        </a:spcBef>
        <a:buFont typeface="Arial" panose="020B0604020202020204" pitchFamily="34" charset="0"/>
        <a:buChar char="•"/>
        <a:defRPr sz="2275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4pPr>
      <a:lvl5pPr marL="136723" indent="-136723" algn="l" defTabSz="742950" rtl="0" eaLnBrk="1" latinLnBrk="0" hangingPunct="1">
        <a:lnSpc>
          <a:spcPct val="100000"/>
        </a:lnSpc>
        <a:spcBef>
          <a:spcPts val="406"/>
        </a:spcBef>
        <a:buFont typeface="Arial" panose="020B0604020202020204" pitchFamily="34" charset="0"/>
        <a:buChar char="•"/>
        <a:defRPr sz="2275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247" userDrawn="1">
          <p15:clr>
            <a:srgbClr val="F26B43"/>
          </p15:clr>
        </p15:guide>
        <p15:guide id="2" pos="80" userDrawn="1">
          <p15:clr>
            <a:srgbClr val="F26B43"/>
          </p15:clr>
        </p15:guide>
        <p15:guide id="4" pos="6160" userDrawn="1">
          <p15:clr>
            <a:srgbClr val="F26B43"/>
          </p15:clr>
        </p15:guide>
        <p15:guide id="5" orient="horz" pos="73" userDrawn="1">
          <p15:clr>
            <a:srgbClr val="F26B43"/>
          </p15:clr>
        </p15:guide>
        <p15:guide id="6" orient="horz" pos="981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" Type="http://schemas.openxmlformats.org/officeDocument/2006/relationships/image" Target="../media/image5.png"/><Relationship Id="rId21" Type="http://schemas.openxmlformats.org/officeDocument/2006/relationships/image" Target="../media/image23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10" Type="http://schemas.openxmlformats.org/officeDocument/2006/relationships/image" Target="../media/image12.jpeg"/><Relationship Id="rId19" Type="http://schemas.openxmlformats.org/officeDocument/2006/relationships/image" Target="../media/image21.pn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27.png"/><Relationship Id="rId18" Type="http://schemas.openxmlformats.org/officeDocument/2006/relationships/image" Target="../media/image35.png"/><Relationship Id="rId3" Type="http://schemas.openxmlformats.org/officeDocument/2006/relationships/image" Target="../media/image5.png"/><Relationship Id="rId21" Type="http://schemas.openxmlformats.org/officeDocument/2006/relationships/image" Target="../media/image37.png"/><Relationship Id="rId7" Type="http://schemas.openxmlformats.org/officeDocument/2006/relationships/image" Target="../media/image9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4.png"/><Relationship Id="rId16" Type="http://schemas.openxmlformats.org/officeDocument/2006/relationships/image" Target="../media/image33.pn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svg"/><Relationship Id="rId11" Type="http://schemas.openxmlformats.org/officeDocument/2006/relationships/image" Target="../media/image32.png"/><Relationship Id="rId5" Type="http://schemas.openxmlformats.org/officeDocument/2006/relationships/image" Target="../media/image7.png"/><Relationship Id="rId15" Type="http://schemas.openxmlformats.org/officeDocument/2006/relationships/image" Target="../media/image30.png"/><Relationship Id="rId23" Type="http://schemas.microsoft.com/office/2007/relationships/hdphoto" Target="../media/hdphoto1.wdp"/><Relationship Id="rId10" Type="http://schemas.openxmlformats.org/officeDocument/2006/relationships/image" Target="../media/image25.png"/><Relationship Id="rId19" Type="http://schemas.openxmlformats.org/officeDocument/2006/relationships/image" Target="../media/image26.png"/><Relationship Id="rId4" Type="http://schemas.openxmlformats.org/officeDocument/2006/relationships/image" Target="../media/image6.svg"/><Relationship Id="rId9" Type="http://schemas.openxmlformats.org/officeDocument/2006/relationships/image" Target="../media/image31.png"/><Relationship Id="rId14" Type="http://schemas.openxmlformats.org/officeDocument/2006/relationships/image" Target="../media/image13.png"/><Relationship Id="rId22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1E415521-00FA-43D2-8506-07C4471B35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2" r="2596"/>
          <a:stretch/>
        </p:blipFill>
        <p:spPr bwMode="auto">
          <a:xfrm rot="10800000">
            <a:off x="0" y="215744"/>
            <a:ext cx="8514698" cy="586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452D2C12-9A94-5BEA-B8C6-48904121FFB8}"/>
              </a:ext>
            </a:extLst>
          </p:cNvPr>
          <p:cNvGrpSpPr/>
          <p:nvPr/>
        </p:nvGrpSpPr>
        <p:grpSpPr>
          <a:xfrm>
            <a:off x="-34469" y="84290"/>
            <a:ext cx="1628137" cy="1365687"/>
            <a:chOff x="-34469" y="84290"/>
            <a:chExt cx="1628137" cy="1365687"/>
          </a:xfrm>
        </p:grpSpPr>
        <p:pic>
          <p:nvPicPr>
            <p:cNvPr id="30" name="Graphic 29" descr="Sign">
              <a:extLst>
                <a:ext uri="{FF2B5EF4-FFF2-40B4-BE49-F238E27FC236}">
                  <a16:creationId xmlns:a16="http://schemas.microsoft.com/office/drawing/2014/main" id="{8223A9BE-2537-4945-971E-0747BF9004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-34469" y="84290"/>
              <a:ext cx="1628137" cy="1365687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7CFB2FD-EE70-47A0-8548-948D72F7DF48}"/>
                </a:ext>
              </a:extLst>
            </p:cNvPr>
            <p:cNvSpPr txBox="1"/>
            <p:nvPr/>
          </p:nvSpPr>
          <p:spPr>
            <a:xfrm>
              <a:off x="353923" y="357492"/>
              <a:ext cx="847860" cy="468000"/>
            </a:xfrm>
            <a:prstGeom prst="roundRect">
              <a:avLst>
                <a:gd name="adj" fmla="val 9740"/>
              </a:avLst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lIns="74295" tIns="37148" rIns="74295" bIns="37148" rtlCol="0" anchor="ctr">
              <a:spAutoFit/>
            </a:bodyPr>
            <a:lstStyle/>
            <a:p>
              <a:pPr algn="ctr"/>
              <a:r>
                <a:rPr lang="en-GB" sz="1200" b="1"/>
                <a:t>Year 7</a:t>
              </a:r>
            </a:p>
            <a:p>
              <a:pPr algn="ctr"/>
              <a:r>
                <a:rPr lang="en-GB" sz="1200" b="1"/>
                <a:t>Respect</a:t>
              </a:r>
            </a:p>
          </p:txBody>
        </p:sp>
      </p:grpSp>
      <p:sp>
        <p:nvSpPr>
          <p:cNvPr id="46" name="Speech Bubble: Rectangle with Corners Rounded 45">
            <a:extLst>
              <a:ext uri="{FF2B5EF4-FFF2-40B4-BE49-F238E27FC236}">
                <a16:creationId xmlns:a16="http://schemas.microsoft.com/office/drawing/2014/main" id="{8255BB5A-938C-483E-8835-916273A45720}"/>
              </a:ext>
            </a:extLst>
          </p:cNvPr>
          <p:cNvSpPr/>
          <p:nvPr/>
        </p:nvSpPr>
        <p:spPr>
          <a:xfrm>
            <a:off x="1310400" y="255626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1. Self-respect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40D5D58-89FF-4401-81A7-8B15F66AF2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0335" y="5961181"/>
            <a:ext cx="2321512" cy="81252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32527E6C-0466-2BFC-AE9E-81126546E565}"/>
              </a:ext>
            </a:extLst>
          </p:cNvPr>
          <p:cNvSpPr txBox="1"/>
          <p:nvPr/>
        </p:nvSpPr>
        <p:spPr>
          <a:xfrm>
            <a:off x="2756442" y="6397218"/>
            <a:ext cx="6998727" cy="325090"/>
          </a:xfrm>
          <a:prstGeom prst="rect">
            <a:avLst/>
          </a:prstGeom>
          <a:solidFill>
            <a:srgbClr val="0070C0"/>
          </a:solidFill>
        </p:spPr>
        <p:txBody>
          <a:bodyPr rot="0" spcFirstLastPara="0" vertOverflow="overflow" horzOverflow="overflow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25" b="1">
                <a:solidFill>
                  <a:schemeClr val="bg1"/>
                </a:solidFill>
              </a:rPr>
              <a:t>KS3 Values: Learning Journey</a:t>
            </a:r>
            <a:endParaRPr lang="en-US" sz="1625">
              <a:solidFill>
                <a:schemeClr val="bg1"/>
              </a:solidFill>
            </a:endParaRPr>
          </a:p>
        </p:txBody>
      </p:sp>
      <p:pic>
        <p:nvPicPr>
          <p:cNvPr id="29" name="Graphic 28" descr="Bridge scene outline">
            <a:extLst>
              <a:ext uri="{FF2B5EF4-FFF2-40B4-BE49-F238E27FC236}">
                <a16:creationId xmlns:a16="http://schemas.microsoft.com/office/drawing/2014/main" id="{34D034C4-458C-24F7-EF46-9BC9B8D86A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4697" y="4971195"/>
            <a:ext cx="1240471" cy="1108835"/>
          </a:xfrm>
          <a:prstGeom prst="rect">
            <a:avLst/>
          </a:prstGeom>
        </p:spPr>
      </p:pic>
      <p:pic>
        <p:nvPicPr>
          <p:cNvPr id="14" name="Picture 2" descr="Respect Vector Art, Icons, and Graphics ...">
            <a:extLst>
              <a:ext uri="{FF2B5EF4-FFF2-40B4-BE49-F238E27FC236}">
                <a16:creationId xmlns:a16="http://schemas.microsoft.com/office/drawing/2014/main" id="{39376605-22B7-D672-9765-EBF793E568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0" t="29857" r="14303" b="28306"/>
          <a:stretch/>
        </p:blipFill>
        <p:spPr bwMode="auto">
          <a:xfrm>
            <a:off x="277828" y="1310479"/>
            <a:ext cx="1000047" cy="608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24F1829E-E44B-AA4D-22EF-7E337ADC61B4}"/>
              </a:ext>
            </a:extLst>
          </p:cNvPr>
          <p:cNvSpPr/>
          <p:nvPr/>
        </p:nvSpPr>
        <p:spPr>
          <a:xfrm>
            <a:off x="2394616" y="255626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2. Respecting our health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85E5A91B-EC5E-3F26-92EA-C398E03713C6}"/>
              </a:ext>
            </a:extLst>
          </p:cNvPr>
          <p:cNvSpPr/>
          <p:nvPr/>
        </p:nvSpPr>
        <p:spPr>
          <a:xfrm>
            <a:off x="3478832" y="255626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3. Respecting British values</a:t>
            </a: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C42AF0C6-76E2-5A3D-6B20-B01C3D865148}"/>
              </a:ext>
            </a:extLst>
          </p:cNvPr>
          <p:cNvSpPr/>
          <p:nvPr/>
        </p:nvSpPr>
        <p:spPr>
          <a:xfrm>
            <a:off x="4563048" y="255626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4. Respecting others</a:t>
            </a:r>
          </a:p>
        </p:txBody>
      </p:sp>
      <p:sp>
        <p:nvSpPr>
          <p:cNvPr id="40" name="Speech Bubble: Rectangle with Corners Rounded 39">
            <a:extLst>
              <a:ext uri="{FF2B5EF4-FFF2-40B4-BE49-F238E27FC236}">
                <a16:creationId xmlns:a16="http://schemas.microsoft.com/office/drawing/2014/main" id="{ABAA83DE-3453-C1D8-4D44-E3565A0112FC}"/>
              </a:ext>
            </a:extLst>
          </p:cNvPr>
          <p:cNvSpPr/>
          <p:nvPr/>
        </p:nvSpPr>
        <p:spPr>
          <a:xfrm>
            <a:off x="5644667" y="255626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5. Respecting ourselves and others as we get older</a:t>
            </a:r>
          </a:p>
        </p:txBody>
      </p:sp>
      <p:pic>
        <p:nvPicPr>
          <p:cNvPr id="43" name="Graphic 42" descr="Sign">
            <a:extLst>
              <a:ext uri="{FF2B5EF4-FFF2-40B4-BE49-F238E27FC236}">
                <a16:creationId xmlns:a16="http://schemas.microsoft.com/office/drawing/2014/main" id="{7D16E34F-2796-650D-5F19-F39CE9C5A9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35787" y="84289"/>
            <a:ext cx="1628137" cy="1365687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8DA991EB-DE3A-C06F-15F4-3F4C501A80B4}"/>
              </a:ext>
            </a:extLst>
          </p:cNvPr>
          <p:cNvSpPr txBox="1"/>
          <p:nvPr/>
        </p:nvSpPr>
        <p:spPr>
          <a:xfrm>
            <a:off x="6924179" y="362631"/>
            <a:ext cx="847860" cy="468000"/>
          </a:xfrm>
          <a:prstGeom prst="roundRect">
            <a:avLst>
              <a:gd name="adj" fmla="val 974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74295" tIns="37148" rIns="74295" bIns="37148" rtlCol="0" anchor="ctr">
            <a:spAutoFit/>
          </a:bodyPr>
          <a:lstStyle/>
          <a:p>
            <a:pPr algn="ctr"/>
            <a:r>
              <a:rPr lang="en-GB" sz="1200" b="1"/>
              <a:t>Year 8</a:t>
            </a:r>
          </a:p>
          <a:p>
            <a:pPr algn="ctr"/>
            <a:r>
              <a:rPr lang="en-GB" sz="900" b="1"/>
              <a:t>Responsibility</a:t>
            </a:r>
            <a:endParaRPr lang="en-GB" sz="800" b="1"/>
          </a:p>
        </p:txBody>
      </p:sp>
      <p:pic>
        <p:nvPicPr>
          <p:cNvPr id="58" name="Graphic 57" descr="Sign">
            <a:extLst>
              <a:ext uri="{FF2B5EF4-FFF2-40B4-BE49-F238E27FC236}">
                <a16:creationId xmlns:a16="http://schemas.microsoft.com/office/drawing/2014/main" id="{520CBA83-BB2C-4F9F-2D40-F479AF34C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77852" y="3257150"/>
            <a:ext cx="1628137" cy="1365687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7C5EC63E-C6B3-5542-62F9-F3307AF1F58B}"/>
              </a:ext>
            </a:extLst>
          </p:cNvPr>
          <p:cNvSpPr txBox="1"/>
          <p:nvPr/>
        </p:nvSpPr>
        <p:spPr>
          <a:xfrm>
            <a:off x="1161746" y="3530954"/>
            <a:ext cx="847860" cy="470138"/>
          </a:xfrm>
          <a:prstGeom prst="roundRect">
            <a:avLst>
              <a:gd name="adj" fmla="val 9740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74295" tIns="37148" rIns="74295" bIns="37148" rtlCol="0" anchor="ctr">
            <a:spAutoFit/>
          </a:bodyPr>
          <a:lstStyle/>
          <a:p>
            <a:pPr algn="ctr"/>
            <a:r>
              <a:rPr lang="en-GB" sz="1200" b="1"/>
              <a:t>Year 9</a:t>
            </a:r>
          </a:p>
          <a:p>
            <a:pPr algn="ctr"/>
            <a:r>
              <a:rPr lang="en-GB" sz="1200" b="1"/>
              <a:t>Resilience </a:t>
            </a:r>
          </a:p>
        </p:txBody>
      </p:sp>
      <p:pic>
        <p:nvPicPr>
          <p:cNvPr id="3" name="Picture 4" descr="Self Confidence Icon | Premium Vector">
            <a:extLst>
              <a:ext uri="{FF2B5EF4-FFF2-40B4-BE49-F238E27FC236}">
                <a16:creationId xmlns:a16="http://schemas.microsoft.com/office/drawing/2014/main" id="{AC0D8A9E-A69F-CEDE-B856-8DF9A0563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334" y="1256879"/>
            <a:ext cx="532817" cy="53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ealthcare Icons - Free SVG &amp; PNG ...">
            <a:extLst>
              <a:ext uri="{FF2B5EF4-FFF2-40B4-BE49-F238E27FC236}">
                <a16:creationId xmlns:a16="http://schemas.microsoft.com/office/drawing/2014/main" id="{0071F154-E298-9FF2-E978-B4BBCFE446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6" b="9955"/>
          <a:stretch/>
        </p:blipFill>
        <p:spPr bwMode="auto">
          <a:xfrm>
            <a:off x="2520837" y="1290196"/>
            <a:ext cx="653827" cy="49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926411-19A8-9F9C-4BA0-F33AC9ABF829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8651"/>
          <a:stretch/>
        </p:blipFill>
        <p:spPr>
          <a:xfrm>
            <a:off x="3640893" y="1260720"/>
            <a:ext cx="550156" cy="489842"/>
          </a:xfrm>
          <a:prstGeom prst="rect">
            <a:avLst/>
          </a:prstGeom>
        </p:spPr>
      </p:pic>
      <p:pic>
        <p:nvPicPr>
          <p:cNvPr id="6" name="Picture 8" descr="respect Icon - Free PNG &amp; SVG 5832125 - Noun Project">
            <a:extLst>
              <a:ext uri="{FF2B5EF4-FFF2-40B4-BE49-F238E27FC236}">
                <a16:creationId xmlns:a16="http://schemas.microsoft.com/office/drawing/2014/main" id="{580DB914-5823-5C85-1041-3DC2B6BC72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9" t="8888" r="9506" b="20502"/>
          <a:stretch/>
        </p:blipFill>
        <p:spPr bwMode="auto">
          <a:xfrm>
            <a:off x="4726452" y="1268884"/>
            <a:ext cx="572905" cy="508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Aging Icons - Free SVG &amp; PNG Aging Images - Noun Project">
            <a:extLst>
              <a:ext uri="{FF2B5EF4-FFF2-40B4-BE49-F238E27FC236}">
                <a16:creationId xmlns:a16="http://schemas.microsoft.com/office/drawing/2014/main" id="{98A36263-FD58-360C-5C6F-69CE6C81C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837" y="1252400"/>
            <a:ext cx="562548" cy="56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65FF8818-17AC-B0F3-1191-1712521D51A8}"/>
              </a:ext>
            </a:extLst>
          </p:cNvPr>
          <p:cNvSpPr/>
          <p:nvPr/>
        </p:nvSpPr>
        <p:spPr>
          <a:xfrm>
            <a:off x="6773677" y="1546585"/>
            <a:ext cx="1106824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6. Responsibility within the community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8125C67B-F3CB-48F7-A52E-DAD1DB1CF481}"/>
              </a:ext>
            </a:extLst>
          </p:cNvPr>
          <p:cNvSpPr/>
          <p:nvPr/>
        </p:nvSpPr>
        <p:spPr>
          <a:xfrm>
            <a:off x="6112868" y="2576061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7. Personal choices and responsibility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6ED9F7FE-1CB6-3025-81F6-BE41268C26EB}"/>
              </a:ext>
            </a:extLst>
          </p:cNvPr>
          <p:cNvSpPr/>
          <p:nvPr/>
        </p:nvSpPr>
        <p:spPr>
          <a:xfrm>
            <a:off x="5039294" y="2580936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8. Online responsibility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89BFF02D-C9E3-3EF6-D85F-8C6F4D88E835}"/>
              </a:ext>
            </a:extLst>
          </p:cNvPr>
          <p:cNvSpPr/>
          <p:nvPr/>
        </p:nvSpPr>
        <p:spPr>
          <a:xfrm>
            <a:off x="3971890" y="2576061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9. Civic responsibility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58651054-FF84-AF60-1253-FA6931E2C0B9}"/>
              </a:ext>
            </a:extLst>
          </p:cNvPr>
          <p:cNvSpPr/>
          <p:nvPr/>
        </p:nvSpPr>
        <p:spPr>
          <a:xfrm>
            <a:off x="2894622" y="2579315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10. Peer responsibility</a:t>
            </a: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75685372-E1EE-40E4-B06E-07B3FBFD4047}"/>
              </a:ext>
            </a:extLst>
          </p:cNvPr>
          <p:cNvSpPr/>
          <p:nvPr/>
        </p:nvSpPr>
        <p:spPr>
          <a:xfrm>
            <a:off x="1813751" y="2596912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11. Emotional responsibility</a:t>
            </a: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E7D4AE1D-49DE-8FE7-3A33-E73436C6760B}"/>
              </a:ext>
            </a:extLst>
          </p:cNvPr>
          <p:cNvSpPr/>
          <p:nvPr/>
        </p:nvSpPr>
        <p:spPr>
          <a:xfrm>
            <a:off x="7209230" y="4878208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17. Resilience in intimate relationships</a:t>
            </a:r>
          </a:p>
        </p:txBody>
      </p:sp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C94C4EA7-A0F8-97EC-DFC2-993091EE8392}"/>
              </a:ext>
            </a:extLst>
          </p:cNvPr>
          <p:cNvSpPr/>
          <p:nvPr/>
        </p:nvSpPr>
        <p:spPr>
          <a:xfrm>
            <a:off x="6135656" y="4883083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16. Moral choices</a:t>
            </a: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5EF8D780-4833-B836-EC9D-5DF6BBCB32E5}"/>
              </a:ext>
            </a:extLst>
          </p:cNvPr>
          <p:cNvSpPr/>
          <p:nvPr/>
        </p:nvSpPr>
        <p:spPr>
          <a:xfrm>
            <a:off x="5068252" y="4878208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15. Resilience in work and finances</a:t>
            </a:r>
            <a:endParaRPr lang="en-US" sz="1000"/>
          </a:p>
        </p:txBody>
      </p:sp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DE18A00C-F4E8-F810-0167-A379FCF3A4E4}"/>
              </a:ext>
            </a:extLst>
          </p:cNvPr>
          <p:cNvSpPr/>
          <p:nvPr/>
        </p:nvSpPr>
        <p:spPr>
          <a:xfrm>
            <a:off x="3990984" y="4881462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14. Media ethics</a:t>
            </a:r>
          </a:p>
        </p:txBody>
      </p:sp>
      <p:sp>
        <p:nvSpPr>
          <p:cNvPr id="32" name="Speech Bubble: Rectangle with Corners Rounded 31">
            <a:extLst>
              <a:ext uri="{FF2B5EF4-FFF2-40B4-BE49-F238E27FC236}">
                <a16:creationId xmlns:a16="http://schemas.microsoft.com/office/drawing/2014/main" id="{C706CCCB-01D8-B2F5-0178-1A03DA4C4DD0}"/>
              </a:ext>
            </a:extLst>
          </p:cNvPr>
          <p:cNvSpPr/>
          <p:nvPr/>
        </p:nvSpPr>
        <p:spPr>
          <a:xfrm>
            <a:off x="2911240" y="4881462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13. Identity</a:t>
            </a:r>
          </a:p>
        </p:txBody>
      </p:sp>
      <p:sp>
        <p:nvSpPr>
          <p:cNvPr id="33" name="Speech Bubble: Rectangle with Corners Rounded 32">
            <a:extLst>
              <a:ext uri="{FF2B5EF4-FFF2-40B4-BE49-F238E27FC236}">
                <a16:creationId xmlns:a16="http://schemas.microsoft.com/office/drawing/2014/main" id="{FA190781-2D0B-90A7-B104-F535B6CF9544}"/>
              </a:ext>
            </a:extLst>
          </p:cNvPr>
          <p:cNvSpPr/>
          <p:nvPr/>
        </p:nvSpPr>
        <p:spPr>
          <a:xfrm>
            <a:off x="1748548" y="4521941"/>
            <a:ext cx="1079510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12. Creating a safe and inclusive community for all</a:t>
            </a:r>
          </a:p>
        </p:txBody>
      </p:sp>
      <p:pic>
        <p:nvPicPr>
          <p:cNvPr id="1028" name="Picture 4" descr="Community Icon - Free PNG &amp; SVG 1275968 - Noun Project">
            <a:extLst>
              <a:ext uri="{FF2B5EF4-FFF2-40B4-BE49-F238E27FC236}">
                <a16:creationId xmlns:a16="http://schemas.microsoft.com/office/drawing/2014/main" id="{59C52A18-F9A0-6904-6EC9-65C9DBBFB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073" y="1581430"/>
            <a:ext cx="595934" cy="595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Responsibility icon vector image Can be ...">
            <a:extLst>
              <a:ext uri="{FF2B5EF4-FFF2-40B4-BE49-F238E27FC236}">
                <a16:creationId xmlns:a16="http://schemas.microsoft.com/office/drawing/2014/main" id="{16F0D6B3-99FB-3304-32C0-0F8653942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951" y="449020"/>
            <a:ext cx="773364" cy="77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Resilient Icons - Free SVG &amp; PNG Resilient Images - Noun Project">
            <a:extLst>
              <a:ext uri="{FF2B5EF4-FFF2-40B4-BE49-F238E27FC236}">
                <a16:creationId xmlns:a16="http://schemas.microsoft.com/office/drawing/2014/main" id="{E89E38AD-4881-1921-EDB6-314FE7662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99" y="3808594"/>
            <a:ext cx="1000047" cy="100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dividuals Icons - Free SVG &amp; PNG ...">
            <a:extLst>
              <a:ext uri="{FF2B5EF4-FFF2-40B4-BE49-F238E27FC236}">
                <a16:creationId xmlns:a16="http://schemas.microsoft.com/office/drawing/2014/main" id="{3DBCCBAB-08B2-84D1-4932-A018FDAD0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535" y="2000100"/>
            <a:ext cx="562548" cy="56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Online Secure Meeting Icons - Free SVG ...">
            <a:extLst>
              <a:ext uri="{FF2B5EF4-FFF2-40B4-BE49-F238E27FC236}">
                <a16:creationId xmlns:a16="http://schemas.microsoft.com/office/drawing/2014/main" id="{E41A46B6-1E57-3D1D-B1C9-B5F25E7C99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99"/>
          <a:stretch/>
        </p:blipFill>
        <p:spPr bwMode="auto">
          <a:xfrm>
            <a:off x="5230060" y="2014735"/>
            <a:ext cx="562548" cy="53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Vote Box Icons - Free SVG &amp; PNG Vote ...">
            <a:extLst>
              <a:ext uri="{FF2B5EF4-FFF2-40B4-BE49-F238E27FC236}">
                <a16:creationId xmlns:a16="http://schemas.microsoft.com/office/drawing/2014/main" id="{0AC94A1B-23C8-88A0-92B9-627DB19EE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546" y="1976253"/>
            <a:ext cx="572906" cy="57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eers Icons - Free SVG &amp; PNG Peers ...">
            <a:extLst>
              <a:ext uri="{FF2B5EF4-FFF2-40B4-BE49-F238E27FC236}">
                <a16:creationId xmlns:a16="http://schemas.microsoft.com/office/drawing/2014/main" id="{FCA9F09E-E0C4-CDB6-270F-CC473ABFB7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73"/>
          <a:stretch/>
        </p:blipFill>
        <p:spPr bwMode="auto">
          <a:xfrm>
            <a:off x="3104091" y="2051149"/>
            <a:ext cx="572906" cy="49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Emotions Icons - Free SVG &amp; PNG ...">
            <a:extLst>
              <a:ext uri="{FF2B5EF4-FFF2-40B4-BE49-F238E27FC236}">
                <a16:creationId xmlns:a16="http://schemas.microsoft.com/office/drawing/2014/main" id="{86A9BB79-17EE-9681-AF14-57A7F96E0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683" y="2053832"/>
            <a:ext cx="526357" cy="52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dentify Icons - Free SVG &amp; PNG ...">
            <a:extLst>
              <a:ext uri="{FF2B5EF4-FFF2-40B4-BE49-F238E27FC236}">
                <a16:creationId xmlns:a16="http://schemas.microsoft.com/office/drawing/2014/main" id="{0E66B38A-D189-69FA-DC69-01ECDEA72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57" y="4281673"/>
            <a:ext cx="578169" cy="57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>
            <a:extLst>
              <a:ext uri="{FF2B5EF4-FFF2-40B4-BE49-F238E27FC236}">
                <a16:creationId xmlns:a16="http://schemas.microsoft.com/office/drawing/2014/main" id="{33CCBD65-AA0A-F1DA-9797-64EEE0181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320" y="4280634"/>
            <a:ext cx="515564" cy="56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finance Icon - Free PNG &amp; SVG 1875428 ...">
            <a:extLst>
              <a:ext uri="{FF2B5EF4-FFF2-40B4-BE49-F238E27FC236}">
                <a16:creationId xmlns:a16="http://schemas.microsoft.com/office/drawing/2014/main" id="{E520708A-5964-C3AC-3FC5-A660C04F4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934" y="4266721"/>
            <a:ext cx="580070" cy="58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morality Icon - Free PNG &amp; SVG 5764292 ...">
            <a:extLst>
              <a:ext uri="{FF2B5EF4-FFF2-40B4-BE49-F238E27FC236}">
                <a16:creationId xmlns:a16="http://schemas.microsoft.com/office/drawing/2014/main" id="{D4B43522-E525-2B55-0BC3-784F125DA3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40"/>
          <a:stretch/>
        </p:blipFill>
        <p:spPr bwMode="auto">
          <a:xfrm>
            <a:off x="6361516" y="4160306"/>
            <a:ext cx="761134" cy="69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Relation Building Icon - Free PNG &amp; SVG ...">
            <a:extLst>
              <a:ext uri="{FF2B5EF4-FFF2-40B4-BE49-F238E27FC236}">
                <a16:creationId xmlns:a16="http://schemas.microsoft.com/office/drawing/2014/main" id="{D1DA68D0-914E-11F9-35D1-BF10861A7F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" r="5290" b="15579"/>
          <a:stretch/>
        </p:blipFill>
        <p:spPr bwMode="auto">
          <a:xfrm>
            <a:off x="7573101" y="4258863"/>
            <a:ext cx="590823" cy="56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Noun Project Community Guidelines ...">
            <a:extLst>
              <a:ext uri="{FF2B5EF4-FFF2-40B4-BE49-F238E27FC236}">
                <a16:creationId xmlns:a16="http://schemas.microsoft.com/office/drawing/2014/main" id="{0E27EED6-7D7A-AE43-D780-96D3CFC67D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4" t="15892" r="32852" b="12225"/>
          <a:stretch/>
        </p:blipFill>
        <p:spPr bwMode="auto">
          <a:xfrm>
            <a:off x="2440458" y="3865752"/>
            <a:ext cx="614876" cy="63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Speech Bubble: Rectangle with Corners Rounded 36">
            <a:extLst>
              <a:ext uri="{FF2B5EF4-FFF2-40B4-BE49-F238E27FC236}">
                <a16:creationId xmlns:a16="http://schemas.microsoft.com/office/drawing/2014/main" id="{2BFAE3A9-0506-3135-D9FF-E98DBE7054B2}"/>
              </a:ext>
            </a:extLst>
          </p:cNvPr>
          <p:cNvSpPr/>
          <p:nvPr/>
        </p:nvSpPr>
        <p:spPr>
          <a:xfrm>
            <a:off x="8664646" y="4210061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>
                <a:solidFill>
                  <a:schemeClr val="tx1"/>
                </a:solidFill>
              </a:rPr>
              <a:t>Bridging the Gap: GCSEs and beyond...</a:t>
            </a:r>
          </a:p>
        </p:txBody>
      </p:sp>
    </p:spTree>
    <p:extLst>
      <p:ext uri="{BB962C8B-B14F-4D97-AF65-F5344CB8AC3E}">
        <p14:creationId xmlns:p14="http://schemas.microsoft.com/office/powerpoint/2010/main" val="1149629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507E4-14B8-5973-1E64-BF30E5CC0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9C0E4971-7013-4254-C7DC-D4D55F858A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2" r="2596"/>
          <a:stretch/>
        </p:blipFill>
        <p:spPr bwMode="auto">
          <a:xfrm rot="10800000">
            <a:off x="0" y="215744"/>
            <a:ext cx="8514698" cy="5864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710D38FD-44A5-EC11-65AB-763C03E02C45}"/>
              </a:ext>
            </a:extLst>
          </p:cNvPr>
          <p:cNvGrpSpPr/>
          <p:nvPr/>
        </p:nvGrpSpPr>
        <p:grpSpPr>
          <a:xfrm>
            <a:off x="-2650" y="-64183"/>
            <a:ext cx="1628137" cy="1365687"/>
            <a:chOff x="-34469" y="84290"/>
            <a:chExt cx="1628137" cy="1365687"/>
          </a:xfrm>
        </p:grpSpPr>
        <p:pic>
          <p:nvPicPr>
            <p:cNvPr id="30" name="Graphic 29" descr="Sign">
              <a:extLst>
                <a:ext uri="{FF2B5EF4-FFF2-40B4-BE49-F238E27FC236}">
                  <a16:creationId xmlns:a16="http://schemas.microsoft.com/office/drawing/2014/main" id="{C2F71916-AD90-552E-DF1B-0A5039C37C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-34469" y="84290"/>
              <a:ext cx="1628137" cy="1365687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1E32B59B-A0F2-4C3B-BF71-DF6ECE15B066}"/>
                </a:ext>
              </a:extLst>
            </p:cNvPr>
            <p:cNvSpPr txBox="1"/>
            <p:nvPr/>
          </p:nvSpPr>
          <p:spPr>
            <a:xfrm>
              <a:off x="353923" y="357492"/>
              <a:ext cx="847860" cy="468000"/>
            </a:xfrm>
            <a:prstGeom prst="roundRect">
              <a:avLst>
                <a:gd name="adj" fmla="val 9740"/>
              </a:avLst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lIns="74295" tIns="37148" rIns="74295" bIns="37148" rtlCol="0" anchor="ctr">
              <a:spAutoFit/>
            </a:bodyPr>
            <a:lstStyle/>
            <a:p>
              <a:pPr algn="ctr"/>
              <a:r>
                <a:rPr lang="en-GB" sz="1200" b="1"/>
                <a:t>Year 10</a:t>
              </a:r>
            </a:p>
            <a:p>
              <a:pPr algn="ctr"/>
              <a:r>
                <a:rPr lang="en-GB" sz="1200" b="1"/>
                <a:t>Pride</a:t>
              </a:r>
            </a:p>
          </p:txBody>
        </p: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90149427-1E02-5E53-8272-7B5824580C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0335" y="5961181"/>
            <a:ext cx="2321512" cy="81252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B6F705FD-DF3E-A074-5B1C-550D0495DE6E}"/>
              </a:ext>
            </a:extLst>
          </p:cNvPr>
          <p:cNvSpPr txBox="1"/>
          <p:nvPr/>
        </p:nvSpPr>
        <p:spPr>
          <a:xfrm>
            <a:off x="2756442" y="6397218"/>
            <a:ext cx="6998727" cy="325090"/>
          </a:xfrm>
          <a:prstGeom prst="rect">
            <a:avLst/>
          </a:prstGeom>
          <a:solidFill>
            <a:srgbClr val="7030A0"/>
          </a:solidFill>
        </p:spPr>
        <p:txBody>
          <a:bodyPr rot="0" spcFirstLastPara="0" vertOverflow="overflow" horzOverflow="overflow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25" b="1">
                <a:solidFill>
                  <a:schemeClr val="bg1"/>
                </a:solidFill>
              </a:rPr>
              <a:t>KS4 Values: Learning Journey</a:t>
            </a:r>
            <a:endParaRPr lang="en-US" sz="1625">
              <a:solidFill>
                <a:schemeClr val="bg1"/>
              </a:solidFill>
            </a:endParaRPr>
          </a:p>
        </p:txBody>
      </p:sp>
      <p:pic>
        <p:nvPicPr>
          <p:cNvPr id="29" name="Graphic 28" descr="Bridge scene outline">
            <a:extLst>
              <a:ext uri="{FF2B5EF4-FFF2-40B4-BE49-F238E27FC236}">
                <a16:creationId xmlns:a16="http://schemas.microsoft.com/office/drawing/2014/main" id="{00D45ADA-54BE-ECD4-1FF9-2C5DBF3259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14697" y="4971195"/>
            <a:ext cx="1240471" cy="1108835"/>
          </a:xfrm>
          <a:prstGeom prst="rect">
            <a:avLst/>
          </a:prstGeom>
        </p:spPr>
      </p:pic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95672D5C-09D4-7A3F-A976-72D8EF984B29}"/>
              </a:ext>
            </a:extLst>
          </p:cNvPr>
          <p:cNvSpPr/>
          <p:nvPr/>
        </p:nvSpPr>
        <p:spPr>
          <a:xfrm>
            <a:off x="1628137" y="223653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/>
              <a:t>1. Pride in my goals</a:t>
            </a:r>
          </a:p>
        </p:txBody>
      </p:sp>
      <p:sp>
        <p:nvSpPr>
          <p:cNvPr id="37" name="Speech Bubble: Rectangle with Corners Rounded 36">
            <a:extLst>
              <a:ext uri="{FF2B5EF4-FFF2-40B4-BE49-F238E27FC236}">
                <a16:creationId xmlns:a16="http://schemas.microsoft.com/office/drawing/2014/main" id="{A44DBA7E-0D0B-9A8A-FF67-99770DE5E3D2}"/>
              </a:ext>
            </a:extLst>
          </p:cNvPr>
          <p:cNvSpPr/>
          <p:nvPr/>
        </p:nvSpPr>
        <p:spPr>
          <a:xfrm>
            <a:off x="8664646" y="4210061"/>
            <a:ext cx="98197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>
                <a:solidFill>
                  <a:schemeClr val="tx1"/>
                </a:solidFill>
              </a:rPr>
              <a:t>Post-16 and beyond...</a:t>
            </a:r>
          </a:p>
        </p:txBody>
      </p:sp>
      <p:sp>
        <p:nvSpPr>
          <p:cNvPr id="56" name="Speech Bubble: Rectangle with Corners Rounded 55">
            <a:extLst>
              <a:ext uri="{FF2B5EF4-FFF2-40B4-BE49-F238E27FC236}">
                <a16:creationId xmlns:a16="http://schemas.microsoft.com/office/drawing/2014/main" id="{20ECDEAD-8DC9-2386-269F-B47C65B40967}"/>
              </a:ext>
            </a:extLst>
          </p:cNvPr>
          <p:cNvSpPr/>
          <p:nvPr/>
        </p:nvSpPr>
        <p:spPr>
          <a:xfrm>
            <a:off x="3378490" y="223653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/>
              <a:t>2. Pride in citizenship and identity</a:t>
            </a:r>
          </a:p>
        </p:txBody>
      </p:sp>
      <p:sp>
        <p:nvSpPr>
          <p:cNvPr id="57" name="Speech Bubble: Rectangle with Corners Rounded 56">
            <a:extLst>
              <a:ext uri="{FF2B5EF4-FFF2-40B4-BE49-F238E27FC236}">
                <a16:creationId xmlns:a16="http://schemas.microsoft.com/office/drawing/2014/main" id="{9ABCB247-AF23-DFBC-BD9E-7511B6F0AD33}"/>
              </a:ext>
            </a:extLst>
          </p:cNvPr>
          <p:cNvSpPr/>
          <p:nvPr/>
        </p:nvSpPr>
        <p:spPr>
          <a:xfrm>
            <a:off x="5134143" y="238094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/>
              <a:t>3. Pride in mental and physical health</a:t>
            </a:r>
          </a:p>
        </p:txBody>
      </p:sp>
      <p:sp>
        <p:nvSpPr>
          <p:cNvPr id="60" name="Speech Bubble: Rectangle with Corners Rounded 59">
            <a:extLst>
              <a:ext uri="{FF2B5EF4-FFF2-40B4-BE49-F238E27FC236}">
                <a16:creationId xmlns:a16="http://schemas.microsoft.com/office/drawing/2014/main" id="{178B242C-6B35-975E-E3C4-39ABDD966691}"/>
              </a:ext>
            </a:extLst>
          </p:cNvPr>
          <p:cNvSpPr/>
          <p:nvPr/>
        </p:nvSpPr>
        <p:spPr>
          <a:xfrm>
            <a:off x="3378490" y="5089702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10. Aspirational approach to finances</a:t>
            </a:r>
          </a:p>
        </p:txBody>
      </p:sp>
      <p:sp>
        <p:nvSpPr>
          <p:cNvPr id="61" name="Speech Bubble: Rectangle with Corners Rounded 60">
            <a:extLst>
              <a:ext uri="{FF2B5EF4-FFF2-40B4-BE49-F238E27FC236}">
                <a16:creationId xmlns:a16="http://schemas.microsoft.com/office/drawing/2014/main" id="{D7613FFF-F260-EBBC-CA4D-4A19226C503A}"/>
              </a:ext>
            </a:extLst>
          </p:cNvPr>
          <p:cNvSpPr/>
          <p:nvPr/>
        </p:nvSpPr>
        <p:spPr>
          <a:xfrm>
            <a:off x="5128843" y="5089702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11. Civic aspirations</a:t>
            </a:r>
          </a:p>
        </p:txBody>
      </p:sp>
      <p:sp>
        <p:nvSpPr>
          <p:cNvPr id="62" name="Speech Bubble: Rectangle with Corners Rounded 61">
            <a:extLst>
              <a:ext uri="{FF2B5EF4-FFF2-40B4-BE49-F238E27FC236}">
                <a16:creationId xmlns:a16="http://schemas.microsoft.com/office/drawing/2014/main" id="{606FDA36-D163-ED54-1446-7CE1A93A0C72}"/>
              </a:ext>
            </a:extLst>
          </p:cNvPr>
          <p:cNvSpPr/>
          <p:nvPr/>
        </p:nvSpPr>
        <p:spPr>
          <a:xfrm>
            <a:off x="6884496" y="5104143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12. Being aspirational learners: study skills and exam support</a:t>
            </a:r>
          </a:p>
        </p:txBody>
      </p:sp>
      <p:sp>
        <p:nvSpPr>
          <p:cNvPr id="63" name="Speech Bubble: Rectangle with Corners Rounded 62">
            <a:extLst>
              <a:ext uri="{FF2B5EF4-FFF2-40B4-BE49-F238E27FC236}">
                <a16:creationId xmlns:a16="http://schemas.microsoft.com/office/drawing/2014/main" id="{A781F348-ACBE-ECFD-4ED9-1A0020E2916A}"/>
              </a:ext>
            </a:extLst>
          </p:cNvPr>
          <p:cNvSpPr/>
          <p:nvPr/>
        </p:nvSpPr>
        <p:spPr>
          <a:xfrm>
            <a:off x="5128842" y="2640678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/>
              <a:t>6. Pride in digital voices</a:t>
            </a:r>
          </a:p>
        </p:txBody>
      </p:sp>
      <p:sp>
        <p:nvSpPr>
          <p:cNvPr id="64" name="Speech Bubble: Rectangle with Corners Rounded 63">
            <a:extLst>
              <a:ext uri="{FF2B5EF4-FFF2-40B4-BE49-F238E27FC236}">
                <a16:creationId xmlns:a16="http://schemas.microsoft.com/office/drawing/2014/main" id="{76517325-5655-DB42-534C-8907AA59D491}"/>
              </a:ext>
            </a:extLst>
          </p:cNvPr>
          <p:cNvSpPr/>
          <p:nvPr/>
        </p:nvSpPr>
        <p:spPr>
          <a:xfrm>
            <a:off x="7238764" y="2177998"/>
            <a:ext cx="1338659" cy="761134"/>
          </a:xfrm>
          <a:prstGeom prst="wedgeRoundRectCallout">
            <a:avLst>
              <a:gd name="adj1" fmla="val -69128"/>
              <a:gd name="adj2" fmla="val 29042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/>
              <a:t>5. Pride in making independent choices</a:t>
            </a:r>
          </a:p>
        </p:txBody>
      </p:sp>
      <p:sp>
        <p:nvSpPr>
          <p:cNvPr id="66" name="Speech Bubble: Rectangle with Corners Rounded 65">
            <a:extLst>
              <a:ext uri="{FF2B5EF4-FFF2-40B4-BE49-F238E27FC236}">
                <a16:creationId xmlns:a16="http://schemas.microsoft.com/office/drawing/2014/main" id="{BB696394-7C4A-4A81-AB5B-B602EC7E9E8B}"/>
              </a:ext>
            </a:extLst>
          </p:cNvPr>
          <p:cNvSpPr/>
          <p:nvPr/>
        </p:nvSpPr>
        <p:spPr>
          <a:xfrm>
            <a:off x="7301490" y="857361"/>
            <a:ext cx="1338659" cy="761134"/>
          </a:xfrm>
          <a:prstGeom prst="wedgeRoundRectCallout">
            <a:avLst>
              <a:gd name="adj1" fmla="val -64306"/>
              <a:gd name="adj2" fmla="val 775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/>
              <a:t>4. Pride in relationships</a:t>
            </a:r>
          </a:p>
        </p:txBody>
      </p:sp>
      <p:sp>
        <p:nvSpPr>
          <p:cNvPr id="67" name="Speech Bubble: Rectangle with Corners Rounded 66">
            <a:extLst>
              <a:ext uri="{FF2B5EF4-FFF2-40B4-BE49-F238E27FC236}">
                <a16:creationId xmlns:a16="http://schemas.microsoft.com/office/drawing/2014/main" id="{A56655ED-D4C8-B975-65C2-75FC61DC2E89}"/>
              </a:ext>
            </a:extLst>
          </p:cNvPr>
          <p:cNvSpPr/>
          <p:nvPr/>
        </p:nvSpPr>
        <p:spPr>
          <a:xfrm>
            <a:off x="1628135" y="2637056"/>
            <a:ext cx="1338659" cy="761134"/>
          </a:xfrm>
          <a:prstGeom prst="wedgeRoundRectCallout">
            <a:avLst>
              <a:gd name="adj1" fmla="val -8053"/>
              <a:gd name="adj2" fmla="val 72857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7. Aspiration for myself to make progress</a:t>
            </a:r>
          </a:p>
        </p:txBody>
      </p:sp>
      <p:sp>
        <p:nvSpPr>
          <p:cNvPr id="68" name="Speech Bubble: Rectangle with Corners Rounded 67">
            <a:extLst>
              <a:ext uri="{FF2B5EF4-FFF2-40B4-BE49-F238E27FC236}">
                <a16:creationId xmlns:a16="http://schemas.microsoft.com/office/drawing/2014/main" id="{347B984C-5FB5-2A44-424F-9C2499CDC890}"/>
              </a:ext>
            </a:extLst>
          </p:cNvPr>
          <p:cNvSpPr/>
          <p:nvPr/>
        </p:nvSpPr>
        <p:spPr>
          <a:xfrm>
            <a:off x="1628135" y="5085762"/>
            <a:ext cx="1338659" cy="761134"/>
          </a:xfrm>
          <a:prstGeom prst="wedgeRoundRectCallout">
            <a:avLst>
              <a:gd name="adj1" fmla="val -17"/>
              <a:gd name="adj2" fmla="val -76960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9. Relationship aspirations, including family planning </a:t>
            </a:r>
          </a:p>
        </p:txBody>
      </p:sp>
      <p:sp>
        <p:nvSpPr>
          <p:cNvPr id="69" name="Speech Bubble: Rectangle with Corners Rounded 68">
            <a:extLst>
              <a:ext uri="{FF2B5EF4-FFF2-40B4-BE49-F238E27FC236}">
                <a16:creationId xmlns:a16="http://schemas.microsoft.com/office/drawing/2014/main" id="{D8261158-06EC-8716-90A8-978F0D6C1979}"/>
              </a:ext>
            </a:extLst>
          </p:cNvPr>
          <p:cNvSpPr/>
          <p:nvPr/>
        </p:nvSpPr>
        <p:spPr>
          <a:xfrm>
            <a:off x="602428" y="3678117"/>
            <a:ext cx="1121973" cy="891055"/>
          </a:xfrm>
          <a:prstGeom prst="wedgeRoundRectCallout">
            <a:avLst>
              <a:gd name="adj1" fmla="val 68290"/>
              <a:gd name="adj2" fmla="val -638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/>
              <a:t>8. Aspirational choices and pathways</a:t>
            </a:r>
          </a:p>
        </p:txBody>
      </p:sp>
      <p:pic>
        <p:nvPicPr>
          <p:cNvPr id="71" name="Picture 10" descr="Achievement Icons - Free SVG &amp; PNG ...">
            <a:extLst>
              <a:ext uri="{FF2B5EF4-FFF2-40B4-BE49-F238E27FC236}">
                <a16:creationId xmlns:a16="http://schemas.microsoft.com/office/drawing/2014/main" id="{76A68987-ED92-0880-52FB-3295EE523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98" y="1277347"/>
            <a:ext cx="594718" cy="59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20" descr="Identify Icons - Free SVG &amp; PNG ...">
            <a:extLst>
              <a:ext uri="{FF2B5EF4-FFF2-40B4-BE49-F238E27FC236}">
                <a16:creationId xmlns:a16="http://schemas.microsoft.com/office/drawing/2014/main" id="{FE2F4631-0619-CF31-1FDC-5E79B4182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203" y="1285255"/>
            <a:ext cx="514763" cy="51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8" descr="Aspirations Icons - Free SVG &amp; PNG ...">
            <a:extLst>
              <a:ext uri="{FF2B5EF4-FFF2-40B4-BE49-F238E27FC236}">
                <a16:creationId xmlns:a16="http://schemas.microsoft.com/office/drawing/2014/main" id="{7AA0F5D4-B9F2-C54A-A20F-C7455AFE5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360" y="1886304"/>
            <a:ext cx="603390" cy="60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9" name="Group 58">
            <a:extLst>
              <a:ext uri="{FF2B5EF4-FFF2-40B4-BE49-F238E27FC236}">
                <a16:creationId xmlns:a16="http://schemas.microsoft.com/office/drawing/2014/main" id="{5191688B-FD00-3C36-4AB2-17046B56AF63}"/>
              </a:ext>
            </a:extLst>
          </p:cNvPr>
          <p:cNvGrpSpPr/>
          <p:nvPr/>
        </p:nvGrpSpPr>
        <p:grpSpPr>
          <a:xfrm>
            <a:off x="3233750" y="2338401"/>
            <a:ext cx="1628137" cy="1365687"/>
            <a:chOff x="2934492" y="2178728"/>
            <a:chExt cx="1628137" cy="1365687"/>
          </a:xfrm>
        </p:grpSpPr>
        <p:pic>
          <p:nvPicPr>
            <p:cNvPr id="43" name="Graphic 42" descr="Sign">
              <a:extLst>
                <a:ext uri="{FF2B5EF4-FFF2-40B4-BE49-F238E27FC236}">
                  <a16:creationId xmlns:a16="http://schemas.microsoft.com/office/drawing/2014/main" id="{998B9C0E-40E1-3B78-EA1C-C976A9FEE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34492" y="2178728"/>
              <a:ext cx="1628137" cy="136568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C0873E92-886F-558E-836A-90C3B42A2718}"/>
                </a:ext>
              </a:extLst>
            </p:cNvPr>
            <p:cNvSpPr txBox="1"/>
            <p:nvPr/>
          </p:nvSpPr>
          <p:spPr>
            <a:xfrm>
              <a:off x="3324630" y="2503120"/>
              <a:ext cx="847860" cy="421293"/>
            </a:xfrm>
            <a:prstGeom prst="roundRect">
              <a:avLst>
                <a:gd name="adj" fmla="val 9740"/>
              </a:avLst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lIns="74295" tIns="37148" rIns="74295" bIns="37148" rtlCol="0" anchor="ctr">
              <a:spAutoFit/>
            </a:bodyPr>
            <a:lstStyle/>
            <a:p>
              <a:pPr algn="ctr"/>
              <a:r>
                <a:rPr lang="en-GB" sz="1200" b="1"/>
                <a:t>Year 11</a:t>
              </a:r>
            </a:p>
            <a:p>
              <a:pPr algn="ctr"/>
              <a:r>
                <a:rPr lang="en-GB" sz="900" b="1"/>
                <a:t>Aspiration</a:t>
              </a:r>
              <a:endParaRPr lang="en-GB" sz="800" b="1"/>
            </a:p>
          </p:txBody>
        </p:sp>
      </p:grpSp>
      <p:pic>
        <p:nvPicPr>
          <p:cNvPr id="75" name="Picture 28" descr="Relation Building Icon - Free PNG &amp; SVG ...">
            <a:extLst>
              <a:ext uri="{FF2B5EF4-FFF2-40B4-BE49-F238E27FC236}">
                <a16:creationId xmlns:a16="http://schemas.microsoft.com/office/drawing/2014/main" id="{7BCE4199-CEF1-837A-95FE-38212991F7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" r="5290" b="15579"/>
          <a:stretch/>
        </p:blipFill>
        <p:spPr bwMode="auto">
          <a:xfrm>
            <a:off x="8754979" y="986968"/>
            <a:ext cx="590823" cy="562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24" descr="finance Icon - Free PNG &amp; SVG 1875428 ...">
            <a:extLst>
              <a:ext uri="{FF2B5EF4-FFF2-40B4-BE49-F238E27FC236}">
                <a16:creationId xmlns:a16="http://schemas.microsoft.com/office/drawing/2014/main" id="{C1DE1597-A576-5FED-95DD-E2038BDCF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783" y="4396020"/>
            <a:ext cx="580070" cy="58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6" descr="Healthcare Icons - Free SVG &amp; PNG ...">
            <a:extLst>
              <a:ext uri="{FF2B5EF4-FFF2-40B4-BE49-F238E27FC236}">
                <a16:creationId xmlns:a16="http://schemas.microsoft.com/office/drawing/2014/main" id="{56D3973D-D4CB-BC83-4992-893A6322FF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6" b="9955"/>
          <a:stretch/>
        </p:blipFill>
        <p:spPr bwMode="auto">
          <a:xfrm>
            <a:off x="5109777" y="1321943"/>
            <a:ext cx="653827" cy="49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30" descr="Noun Project Community Guidelines ...">
            <a:extLst>
              <a:ext uri="{FF2B5EF4-FFF2-40B4-BE49-F238E27FC236}">
                <a16:creationId xmlns:a16="http://schemas.microsoft.com/office/drawing/2014/main" id="{F97D35D3-3B8D-51CD-E7DF-28BDC571DC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4" t="15892" r="32852" b="12225"/>
          <a:stretch/>
        </p:blipFill>
        <p:spPr bwMode="auto">
          <a:xfrm>
            <a:off x="5456166" y="4370110"/>
            <a:ext cx="614876" cy="63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athway Icons - Free SVG &amp; PNG Pathway Images - Noun Project">
            <a:extLst>
              <a:ext uri="{FF2B5EF4-FFF2-40B4-BE49-F238E27FC236}">
                <a16:creationId xmlns:a16="http://schemas.microsoft.com/office/drawing/2014/main" id="{9923CD15-8592-2790-A4F1-FBDDF9ADE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4" y="3912701"/>
            <a:ext cx="594719" cy="59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CA64F360-225D-1AA3-C61E-3A4720F18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216" y="4317241"/>
            <a:ext cx="614877" cy="61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6" descr="Choices Icons - Free SVG &amp; PNG Choices Images - Noun Project">
            <a:extLst>
              <a:ext uri="{FF2B5EF4-FFF2-40B4-BE49-F238E27FC236}">
                <a16:creationId xmlns:a16="http://schemas.microsoft.com/office/drawing/2014/main" id="{81CCD6FC-DC73-3166-5503-2221F129D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493" y="2187999"/>
            <a:ext cx="670687" cy="67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22">
            <a:extLst>
              <a:ext uri="{FF2B5EF4-FFF2-40B4-BE49-F238E27FC236}">
                <a16:creationId xmlns:a16="http://schemas.microsoft.com/office/drawing/2014/main" id="{BC93546E-AB1E-F0F4-3EB0-430C4E9A5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937" y="2024271"/>
            <a:ext cx="515564" cy="566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chieving Goal Icons - Free SVG &amp; PNG Achieving Goal Images - Noun Project">
            <a:extLst>
              <a:ext uri="{FF2B5EF4-FFF2-40B4-BE49-F238E27FC236}">
                <a16:creationId xmlns:a16="http://schemas.microsoft.com/office/drawing/2014/main" id="{8308BAED-E64F-D9E6-E60F-3C7380E21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55" y="2767573"/>
            <a:ext cx="572118" cy="57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Goal Icons - Free SVG &amp; PNG Goal Images - Noun Project">
            <a:extLst>
              <a:ext uri="{FF2B5EF4-FFF2-40B4-BE49-F238E27FC236}">
                <a16:creationId xmlns:a16="http://schemas.microsoft.com/office/drawing/2014/main" id="{BECB9C98-0C4B-6ED0-C837-B899C1094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026" y="1328667"/>
            <a:ext cx="580070" cy="58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Relationship Png High Quality Image - Connection Icon Noun Project,  Transparent Png , Transparent Png Image - PNGitem">
            <a:extLst>
              <a:ext uri="{FF2B5EF4-FFF2-40B4-BE49-F238E27FC236}">
                <a16:creationId xmlns:a16="http://schemas.microsoft.com/office/drawing/2014/main" id="{BB7F5E92-97B5-EE16-F974-EBEFB1952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25" y="5266999"/>
            <a:ext cx="604698" cy="44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633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 Template" id="{0C436E31-3B6D-458B-880F-B9508A4E8D2F}" vid="{6E0F1D72-D947-42BC-A17C-C34DB52FDA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54D784DE42E546BC3E1C2DB14F6620" ma:contentTypeVersion="30" ma:contentTypeDescription="Create a new document." ma:contentTypeScope="" ma:versionID="5120b15a368210d6e5775a5446cebdb8">
  <xsd:schema xmlns:xsd="http://www.w3.org/2001/XMLSchema" xmlns:xs="http://www.w3.org/2001/XMLSchema" xmlns:p="http://schemas.microsoft.com/office/2006/metadata/properties" xmlns:ns2="16a120c9-c7b0-42f6-9715-5d69fcf07967" xmlns:ns3="d21b423d-a08d-4d4a-98e6-5ded52906197" targetNamespace="http://schemas.microsoft.com/office/2006/metadata/properties" ma:root="true" ma:fieldsID="2ba76ecbe6321db05502b9aa3aa38b2b" ns2:_="" ns3:_="">
    <xsd:import namespace="16a120c9-c7b0-42f6-9715-5d69fcf07967"/>
    <xsd:import namespace="d21b423d-a08d-4d4a-98e6-5ded52906197"/>
    <xsd:element name="properties">
      <xsd:complexType>
        <xsd:sequence>
          <xsd:element name="documentManagement">
            <xsd:complexType>
              <xsd:all>
                <xsd:element ref="ns2:le5bbce1758542bbb9abfda34da6ddc1" minOccurs="0"/>
                <xsd:element ref="ns2:TaxCatchAll" minOccurs="0"/>
                <xsd:element ref="ns2:l78616db68db43e9987b471ff7da1fae" minOccurs="0"/>
                <xsd:element ref="ns2:a52fa91b816548f48ff09fb88d5da90b" minOccurs="0"/>
                <xsd:element ref="ns2:ia8d994ab7604c3b8fa27cb5258f5331" minOccurs="0"/>
                <xsd:element ref="ns2:a18a6146824f4a549d228a9c02358517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  <xsd:element ref="ns3:MediaServiceSearchProperties" minOccurs="0"/>
                <xsd:element ref="ns3:MediaServiceDateTake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120c9-c7b0-42f6-9715-5d69fcf07967" elementFormDefault="qualified">
    <xsd:import namespace="http://schemas.microsoft.com/office/2006/documentManagement/types"/>
    <xsd:import namespace="http://schemas.microsoft.com/office/infopath/2007/PartnerControls"/>
    <xsd:element name="le5bbce1758542bbb9abfda34da6ddc1" ma:index="9" nillable="true" ma:taxonomy="true" ma:internalName="le5bbce1758542bbb9abfda34da6ddc1" ma:taxonomyFieldName="Topic" ma:displayName="Topic" ma:fieldId="{5e5bbce1-7585-42bb-b9ab-fda34da6ddc1}" ma:sspId="d1e1aebe-9980-4bd8-bca9-3cd8b19c1a26" ma:termSetId="84c17782-d13c-4ac2-ae3f-7bb0d83f38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3d268e02-7691-48ab-a2e4-0f7c4aa167bd}" ma:internalName="TaxCatchAll" ma:showField="CatchAllData" ma:web="16a120c9-c7b0-42f6-9715-5d69fcf079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78616db68db43e9987b471ff7da1fae" ma:index="12" nillable="true" ma:taxonomy="true" ma:internalName="l78616db68db43e9987b471ff7da1fae" ma:taxonomyFieldName="Staff_x0020_Category" ma:displayName="Staff Category" ma:fieldId="{578616db-68db-43e9-987b-471ff7da1fae}" ma:sspId="d1e1aebe-9980-4bd8-bca9-3cd8b19c1a26" ma:termSetId="3b28779a-b031-4066-9469-7ec3c8ac29e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a52fa91b816548f48ff09fb88d5da90b" ma:index="14" nillable="true" ma:taxonomy="true" ma:internalName="a52fa91b816548f48ff09fb88d5da90b" ma:taxonomyFieldName="Exam_x0020_Board" ma:displayName="Exam Board" ma:fieldId="{a52fa91b-8165-48f4-8ff0-9fb88d5da90b}" ma:sspId="d1e1aebe-9980-4bd8-bca9-3cd8b19c1a26" ma:termSetId="9ad9d6dc-1150-4353-8d54-7089b5694fb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8d994ab7604c3b8fa27cb5258f5331" ma:index="16" nillable="true" ma:taxonomy="true" ma:internalName="ia8d994ab7604c3b8fa27cb5258f5331" ma:taxonomyFieldName="Week" ma:displayName="Week" ma:fieldId="{2a8d994a-b760-4c3b-8fa2-7cb5258f5331}" ma:sspId="d1e1aebe-9980-4bd8-bca9-3cd8b19c1a26" ma:termSetId="d5ddbc25-5689-4357-b726-a33528ecb5c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a18a6146824f4a549d228a9c02358517" ma:index="18" nillable="true" ma:taxonomy="true" ma:internalName="a18a6146824f4a549d228a9c02358517" ma:taxonomyFieldName="Term" ma:displayName="Term" ma:fieldId="{a18a6146-824f-4a54-9d22-8a9c02358517}" ma:sspId="d1e1aebe-9980-4bd8-bca9-3cd8b19c1a26" ma:termSetId="ebe5b70f-bad7-43ef-a306-c4b324a74b8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9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20" nillable="true" ma:displayName="Key Stage" ma:internalName="Key_x0020_Stage">
      <xsd:simpleType>
        <xsd:restriction base="dms:Text"/>
      </xsd:simpleType>
    </xsd:element>
    <xsd:element name="Year" ma:index="21" nillable="true" ma:displayName="Year" ma:internalName="Year">
      <xsd:simpleType>
        <xsd:restriction base="dms:Text"/>
      </xsd:simpleType>
    </xsd:element>
    <xsd:element name="Lesson" ma:index="22" nillable="true" ma:displayName="Lesson" ma:internalName="Lesson">
      <xsd:simpleType>
        <xsd:restriction base="dms:Text"/>
      </xsd:simpleType>
    </xsd:element>
    <xsd:element name="CustomTags" ma:index="23" nillable="true" ma:displayName="Custom Tags" ma:internalName="Custom_x0020_Tags">
      <xsd:simpleType>
        <xsd:restriction base="dms:Text"/>
      </xsd:simpleType>
    </xsd:element>
    <xsd:element name="CurriculumSubject" ma:index="24" nillable="true" ma:displayName="Curriculum Subject" ma:default="English" ma:internalName="Curriculum_x0020_Subject">
      <xsd:simpleType>
        <xsd:restriction base="dms:Text"/>
      </xsd:simpleType>
    </xsd:element>
    <xsd:element name="SharedWithUsers" ma:index="3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1b423d-a08d-4d4a-98e6-5ded529061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2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9" nillable="true" ma:taxonomy="true" ma:internalName="lcf76f155ced4ddcb4097134ff3c332f" ma:taxonomyFieldName="MediaServiceImageTags" ma:displayName="Image Tags" ma:readOnly="false" ma:fieldId="{5cf76f15-5ced-4ddc-b409-7134ff3c332f}" ma:taxonomyMulti="true" ma:sspId="d1e1aebe-9980-4bd8-bca9-3cd8b19c1a2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3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3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3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a120c9-c7b0-42f6-9715-5d69fcf07967" xsi:nil="true"/>
    <a52fa91b816548f48ff09fb88d5da90b xmlns="16a120c9-c7b0-42f6-9715-5d69fcf07967">
      <Terms xmlns="http://schemas.microsoft.com/office/infopath/2007/PartnerControls"/>
    </a52fa91b816548f48ff09fb88d5da90b>
    <PersonalIdentificationData xmlns="16a120c9-c7b0-42f6-9715-5d69fcf07967" xsi:nil="true"/>
    <ia8d994ab7604c3b8fa27cb5258f5331 xmlns="16a120c9-c7b0-42f6-9715-5d69fcf07967">
      <Terms xmlns="http://schemas.microsoft.com/office/infopath/2007/PartnerControls"/>
    </ia8d994ab7604c3b8fa27cb5258f5331>
    <a18a6146824f4a549d228a9c02358517 xmlns="16a120c9-c7b0-42f6-9715-5d69fcf07967">
      <Terms xmlns="http://schemas.microsoft.com/office/infopath/2007/PartnerControls"/>
    </a18a6146824f4a549d228a9c02358517>
    <lcf76f155ced4ddcb4097134ff3c332f xmlns="d21b423d-a08d-4d4a-98e6-5ded52906197">
      <Terms xmlns="http://schemas.microsoft.com/office/infopath/2007/PartnerControls"/>
    </lcf76f155ced4ddcb4097134ff3c332f>
    <KeyStage xmlns="16a120c9-c7b0-42f6-9715-5d69fcf07967" xsi:nil="true"/>
    <CustomTags xmlns="16a120c9-c7b0-42f6-9715-5d69fcf07967" xsi:nil="true"/>
    <CurriculumSubject xmlns="16a120c9-c7b0-42f6-9715-5d69fcf07967">English</CurriculumSubject>
    <Year xmlns="16a120c9-c7b0-42f6-9715-5d69fcf07967" xsi:nil="true"/>
    <Lesson xmlns="16a120c9-c7b0-42f6-9715-5d69fcf07967" xsi:nil="true"/>
    <l78616db68db43e9987b471ff7da1fae xmlns="16a120c9-c7b0-42f6-9715-5d69fcf07967">
      <Terms xmlns="http://schemas.microsoft.com/office/infopath/2007/PartnerControls"/>
    </l78616db68db43e9987b471ff7da1fae>
    <le5bbce1758542bbb9abfda34da6ddc1 xmlns="16a120c9-c7b0-42f6-9715-5d69fcf07967">
      <Terms xmlns="http://schemas.microsoft.com/office/infopath/2007/PartnerControls"/>
    </le5bbce1758542bbb9abfda34da6ddc1>
    <SharedWithUsers xmlns="16a120c9-c7b0-42f6-9715-5d69fcf07967">
      <UserInfo>
        <DisplayName>Vicki Mortimer</DisplayName>
        <AccountId>48</AccountId>
        <AccountType/>
      </UserInfo>
      <UserInfo>
        <DisplayName>R. Scholefield</DisplayName>
        <AccountId>40</AccountId>
        <AccountType/>
      </UserInfo>
      <UserInfo>
        <DisplayName>K Paddy</DisplayName>
        <AccountId>59</AccountId>
        <AccountType/>
      </UserInfo>
      <UserInfo>
        <DisplayName>Diana Townshend</DisplayName>
        <AccountId>28</AccountId>
        <AccountType/>
      </UserInfo>
      <UserInfo>
        <DisplayName>Louise Carter</DisplayName>
        <AccountId>31</AccountId>
        <AccountType/>
      </UserInfo>
      <UserInfo>
        <DisplayName>Louise Carroll</DisplayName>
        <AccountId>60</AccountId>
        <AccountType/>
      </UserInfo>
      <UserInfo>
        <DisplayName>Thomas Wilkinson</DisplayName>
        <AccountId>62</AccountId>
        <AccountType/>
      </UserInfo>
      <UserInfo>
        <DisplayName>Sarah Crawford</DisplayName>
        <AccountId>61</AccountId>
        <AccountType/>
      </UserInfo>
      <UserInfo>
        <DisplayName>Andrea Dykxhoorn</DisplayName>
        <AccountId>53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89BBF09C-1676-4E52-8E21-F11FAB6C985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B818775-1D8F-42A1-B00B-F0C631914A04}">
  <ds:schemaRefs>
    <ds:schemaRef ds:uri="16a120c9-c7b0-42f6-9715-5d69fcf07967"/>
    <ds:schemaRef ds:uri="d21b423d-a08d-4d4a-98e6-5ded5290619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04A5C9C-08C9-4E4B-BCF1-2DA54D83644E}">
  <ds:schemaRefs>
    <ds:schemaRef ds:uri="16a120c9-c7b0-42f6-9715-5d69fcf07967"/>
    <ds:schemaRef ds:uri="d21b423d-a08d-4d4a-98e6-5ded5290619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Master Template</Template>
  <Application>Microsoft Office PowerPoint</Application>
  <PresentationFormat>A4 Paper (210x297 mm)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Robinson</dc:creator>
  <cp:revision>3</cp:revision>
  <cp:lastPrinted>2023-06-21T10:07:25Z</cp:lastPrinted>
  <dcterms:created xsi:type="dcterms:W3CDTF">2019-09-21T06:16:16Z</dcterms:created>
  <dcterms:modified xsi:type="dcterms:W3CDTF">2025-06-23T07:37:16Z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0x0101007354D784DE42E546BC3E1C2DB14F6620</vt:lpwstr>
  </property>
  <property fmtid="{D5CDD505-2E9C-101B-9397-08002B2CF9AE}" pid="3" name="Staff Category">
    <vt:lpwstr/>
  </property>
  <property fmtid="{D5CDD505-2E9C-101B-9397-08002B2CF9AE}" pid="4" name="Topic">
    <vt:lpwstr/>
  </property>
  <property fmtid="{D5CDD505-2E9C-101B-9397-08002B2CF9AE}" pid="5" name="MediaServiceImageTags">
    <vt:lpwstr/>
  </property>
  <property fmtid="{D5CDD505-2E9C-101B-9397-08002B2CF9AE}" pid="6" name="Term">
    <vt:lpwstr/>
  </property>
  <property fmtid="{D5CDD505-2E9C-101B-9397-08002B2CF9AE}" pid="7" name="Week">
    <vt:lpwstr/>
  </property>
  <property fmtid="{D5CDD505-2E9C-101B-9397-08002B2CF9AE}" pid="8" name="Exam Board">
    <vt:lpwstr/>
  </property>
  <property fmtid="{D5CDD505-2E9C-101B-9397-08002B2CF9AE}" pid="9" name="Staff_x0020_Category">
    <vt:lpwstr/>
  </property>
  <property fmtid="{D5CDD505-2E9C-101B-9397-08002B2CF9AE}" pid="10" name="Exam_x0020_Board">
    <vt:lpwstr/>
  </property>
</Properties>
</file>